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9"/>
  </p:notesMasterIdLst>
  <p:handoutMasterIdLst>
    <p:handoutMasterId r:id="rId20"/>
  </p:handoutMasterIdLst>
  <p:sldIdLst>
    <p:sldId id="256" r:id="rId5"/>
    <p:sldId id="258" r:id="rId6"/>
    <p:sldId id="259" r:id="rId7"/>
    <p:sldId id="260" r:id="rId8"/>
    <p:sldId id="265" r:id="rId9"/>
    <p:sldId id="276" r:id="rId10"/>
    <p:sldId id="281" r:id="rId11"/>
    <p:sldId id="283" r:id="rId12"/>
    <p:sldId id="284" r:id="rId13"/>
    <p:sldId id="285" r:id="rId14"/>
    <p:sldId id="286" r:id="rId15"/>
    <p:sldId id="287" r:id="rId16"/>
    <p:sldId id="288" r:id="rId17"/>
    <p:sldId id="278"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1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164"/>
    <a:srgbClr val="225B5F"/>
    <a:srgbClr val="E6E6E6"/>
    <a:srgbClr val="0F1722"/>
    <a:srgbClr val="348151"/>
    <a:srgbClr val="1B2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5126" autoAdjust="0"/>
  </p:normalViewPr>
  <p:slideViewPr>
    <p:cSldViewPr snapToGrid="0" showGuides="1">
      <p:cViewPr varScale="1">
        <p:scale>
          <a:sx n="72" d="100"/>
          <a:sy n="72" d="100"/>
        </p:scale>
        <p:origin x="642" y="78"/>
      </p:cViewPr>
      <p:guideLst>
        <p:guide orient="horz" pos="2160"/>
        <p:guide pos="3840"/>
        <p:guide orient="horz" pos="3113"/>
      </p:guideLst>
    </p:cSldViewPr>
  </p:slideViewPr>
  <p:outlineViewPr>
    <p:cViewPr>
      <p:scale>
        <a:sx n="33" d="100"/>
        <a:sy n="33" d="100"/>
      </p:scale>
      <p:origin x="0" y="-1626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4FC509-A25D-4AC1-956B-244FAC61AF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1EDCBDF-04F2-4646-A118-9A2CBABEDF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A3C146-E2BA-41EA-8AE9-0C67692768F2}" type="datetimeFigureOut">
              <a:rPr lang="en-US" smtClean="0"/>
              <a:t>11/21/2021</a:t>
            </a:fld>
            <a:endParaRPr lang="en-US" dirty="0"/>
          </a:p>
        </p:txBody>
      </p:sp>
      <p:sp>
        <p:nvSpPr>
          <p:cNvPr id="4" name="Footer Placeholder 3">
            <a:extLst>
              <a:ext uri="{FF2B5EF4-FFF2-40B4-BE49-F238E27FC236}">
                <a16:creationId xmlns:a16="http://schemas.microsoft.com/office/drawing/2014/main" id="{95BD4EF4-9023-4CAF-937E-F78CF009DB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0300887-CA61-4CEF-BD28-E51D6F957D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00C303-0EDA-42E1-9745-6C6A39A7B5C4}" type="slidenum">
              <a:rPr lang="en-US" smtClean="0"/>
              <a:t>‹#›</a:t>
            </a:fld>
            <a:endParaRPr lang="en-US" dirty="0"/>
          </a:p>
        </p:txBody>
      </p:sp>
    </p:spTree>
    <p:extLst>
      <p:ext uri="{BB962C8B-B14F-4D97-AF65-F5344CB8AC3E}">
        <p14:creationId xmlns:p14="http://schemas.microsoft.com/office/powerpoint/2010/main" val="3016766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3EB6-8099-4744-9273-C8C1DD61A2EA}" type="datetimeFigureOut">
              <a:rPr lang="en-US" noProof="0" smtClean="0"/>
              <a:t>11/21/2021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40A10-6036-4879-816D-55C01FC94846}" type="slidenum">
              <a:rPr lang="en-US" noProof="0" smtClean="0"/>
              <a:t>‹#›</a:t>
            </a:fld>
            <a:endParaRPr lang="en-US" noProof="0" dirty="0"/>
          </a:p>
        </p:txBody>
      </p:sp>
    </p:spTree>
    <p:extLst>
      <p:ext uri="{BB962C8B-B14F-4D97-AF65-F5344CB8AC3E}">
        <p14:creationId xmlns:p14="http://schemas.microsoft.com/office/powerpoint/2010/main" val="765739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0" name="Picture Placeholder 9">
            <a:extLst>
              <a:ext uri="{FF2B5EF4-FFF2-40B4-BE49-F238E27FC236}">
                <a16:creationId xmlns:a16="http://schemas.microsoft.com/office/drawing/2014/main" id="{EA313B4B-5B98-4B33-885A-DF7669E72D7A}"/>
              </a:ext>
            </a:extLst>
          </p:cNvPr>
          <p:cNvSpPr>
            <a:spLocks noGrp="1"/>
          </p:cNvSpPr>
          <p:nvPr>
            <p:ph type="pic" sz="quarter" idx="13"/>
          </p:nvPr>
        </p:nvSpPr>
        <p:spPr>
          <a:xfrm>
            <a:off x="5355336" y="117298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42463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s 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4292016" y="707529"/>
            <a:ext cx="7118056" cy="569086"/>
          </a:xfrm>
        </p:spPr>
        <p:txBody>
          <a:bodyPr lIns="0" tIns="0" rIns="0" bIns="0" anchor="b">
            <a:normAutofit/>
          </a:bodyPr>
          <a:lstStyle>
            <a:lvl1pPr algn="l">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4292016" y="1625821"/>
            <a:ext cx="7096709"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314481" y="1375202"/>
            <a:ext cx="7877519" cy="100800"/>
            <a:chOff x="245550" y="3240138"/>
            <a:chExt cx="4015976" cy="100800"/>
          </a:xfrm>
        </p:grpSpPr>
        <p:cxnSp>
          <p:nvCxnSpPr>
            <p:cNvPr id="12" name="Straight Connector 11">
              <a:extLst>
                <a:ext uri="{FF2B5EF4-FFF2-40B4-BE49-F238E27FC236}">
                  <a16:creationId xmlns:a16="http://schemas.microsoft.com/office/drawing/2014/main" id="{370B72A7-B625-48B8-88E6-BCE2A4DD531E}"/>
                </a:ext>
              </a:extLst>
            </p:cNvPr>
            <p:cNvCxnSpPr>
              <a:cxnSpLocks/>
              <a:endCxn id="13" idx="6"/>
            </p:cNvCxnSpPr>
            <p:nvPr userDrawn="1"/>
          </p:nvCxnSpPr>
          <p:spPr>
            <a:xfrm>
              <a:off x="245550" y="3290538"/>
              <a:ext cx="40159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783723" y="3301941"/>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noProof="0"/>
              <a:t>$12,345</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716329" y="3394494"/>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292016" y="3394494"/>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6" name="Text Placeholder 15">
            <a:extLst>
              <a:ext uri="{FF2B5EF4-FFF2-40B4-BE49-F238E27FC236}">
                <a16:creationId xmlns:a16="http://schemas.microsoft.com/office/drawing/2014/main" id="{EA5D8D7D-F37C-49AD-98F0-641CE42B8A83}"/>
              </a:ext>
            </a:extLst>
          </p:cNvPr>
          <p:cNvSpPr>
            <a:spLocks noGrp="1"/>
          </p:cNvSpPr>
          <p:nvPr>
            <p:ph type="body" sz="quarter" idx="30" hasCustomPrompt="1"/>
          </p:nvPr>
        </p:nvSpPr>
        <p:spPr>
          <a:xfrm>
            <a:off x="783723" y="4594663"/>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noProof="0"/>
              <a:t>$6,789</a:t>
            </a:r>
          </a:p>
        </p:txBody>
      </p:sp>
      <p:sp>
        <p:nvSpPr>
          <p:cNvPr id="27" name="Text Placeholder 2">
            <a:extLst>
              <a:ext uri="{FF2B5EF4-FFF2-40B4-BE49-F238E27FC236}">
                <a16:creationId xmlns:a16="http://schemas.microsoft.com/office/drawing/2014/main" id="{521FF93D-8384-4E22-8645-BDE6AB983488}"/>
              </a:ext>
            </a:extLst>
          </p:cNvPr>
          <p:cNvSpPr>
            <a:spLocks noGrp="1"/>
          </p:cNvSpPr>
          <p:nvPr>
            <p:ph type="body" idx="31" hasCustomPrompt="1"/>
          </p:nvPr>
        </p:nvSpPr>
        <p:spPr>
          <a:xfrm>
            <a:off x="5716329" y="4687216"/>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8" name="Text Placeholder 2">
            <a:extLst>
              <a:ext uri="{FF2B5EF4-FFF2-40B4-BE49-F238E27FC236}">
                <a16:creationId xmlns:a16="http://schemas.microsoft.com/office/drawing/2014/main" id="{BA358F36-EA77-462E-9158-AFDF1D449A1A}"/>
              </a:ext>
            </a:extLst>
          </p:cNvPr>
          <p:cNvSpPr>
            <a:spLocks noGrp="1"/>
          </p:cNvSpPr>
          <p:nvPr>
            <p:ph type="body" idx="32" hasCustomPrompt="1"/>
          </p:nvPr>
        </p:nvSpPr>
        <p:spPr>
          <a:xfrm>
            <a:off x="4292016" y="4687216"/>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340411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ayout with circl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3242645"/>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4872948"/>
            <a:ext cx="4443165"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4581382"/>
            <a:ext cx="4370400" cy="100800"/>
            <a:chOff x="-1228304" y="3240138"/>
            <a:chExt cx="4370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432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041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5533023" y="4551485"/>
            <a:ext cx="5855702" cy="1208079"/>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DC059E4-36DE-4100-8F15-85A9F37E84FE}"/>
              </a:ext>
            </a:extLst>
          </p:cNvPr>
          <p:cNvSpPr/>
          <p:nvPr userDrawn="1"/>
        </p:nvSpPr>
        <p:spPr>
          <a:xfrm>
            <a:off x="3616960" y="859665"/>
            <a:ext cx="2121408" cy="212140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Oval 20">
            <a:extLst>
              <a:ext uri="{FF2B5EF4-FFF2-40B4-BE49-F238E27FC236}">
                <a16:creationId xmlns:a16="http://schemas.microsoft.com/office/drawing/2014/main" id="{34E475F8-9B44-4A3E-9F99-CF0346C89B8E}"/>
              </a:ext>
            </a:extLst>
          </p:cNvPr>
          <p:cNvSpPr/>
          <p:nvPr userDrawn="1"/>
        </p:nvSpPr>
        <p:spPr>
          <a:xfrm>
            <a:off x="5522965" y="836613"/>
            <a:ext cx="2816352" cy="28163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EF5FAF95-28E9-4D03-884C-A89CBC8B61DC}"/>
              </a:ext>
            </a:extLst>
          </p:cNvPr>
          <p:cNvSpPr/>
          <p:nvPr userDrawn="1"/>
        </p:nvSpPr>
        <p:spPr>
          <a:xfrm>
            <a:off x="8123915" y="859665"/>
            <a:ext cx="3273552" cy="32735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7" name="Text Placeholder 15">
            <a:extLst>
              <a:ext uri="{FF2B5EF4-FFF2-40B4-BE49-F238E27FC236}">
                <a16:creationId xmlns:a16="http://schemas.microsoft.com/office/drawing/2014/main" id="{5F221D05-AC12-4B7C-A00B-E28F93E23D7A}"/>
              </a:ext>
            </a:extLst>
          </p:cNvPr>
          <p:cNvSpPr>
            <a:spLocks noGrp="1"/>
          </p:cNvSpPr>
          <p:nvPr>
            <p:ph type="body" sz="quarter" idx="26" hasCustomPrompt="1"/>
          </p:nvPr>
        </p:nvSpPr>
        <p:spPr>
          <a:xfrm>
            <a:off x="3851931" y="1382322"/>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$25</a:t>
            </a:r>
          </a:p>
        </p:txBody>
      </p:sp>
      <p:sp>
        <p:nvSpPr>
          <p:cNvPr id="28" name="Text Placeholder 2">
            <a:extLst>
              <a:ext uri="{FF2B5EF4-FFF2-40B4-BE49-F238E27FC236}">
                <a16:creationId xmlns:a16="http://schemas.microsoft.com/office/drawing/2014/main" id="{A3904B01-A725-4CE3-9321-D42F3E296703}"/>
              </a:ext>
            </a:extLst>
          </p:cNvPr>
          <p:cNvSpPr>
            <a:spLocks noGrp="1"/>
          </p:cNvSpPr>
          <p:nvPr>
            <p:ph type="body" idx="29" hasCustomPrompt="1"/>
          </p:nvPr>
        </p:nvSpPr>
        <p:spPr>
          <a:xfrm>
            <a:off x="3927524" y="2363691"/>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29" name="Text Placeholder 2">
            <a:extLst>
              <a:ext uri="{FF2B5EF4-FFF2-40B4-BE49-F238E27FC236}">
                <a16:creationId xmlns:a16="http://schemas.microsoft.com/office/drawing/2014/main" id="{D9CE08AF-782B-4514-BE33-D3AED71A7344}"/>
              </a:ext>
            </a:extLst>
          </p:cNvPr>
          <p:cNvSpPr>
            <a:spLocks noGrp="1"/>
          </p:cNvSpPr>
          <p:nvPr>
            <p:ph type="body" idx="30" hasCustomPrompt="1"/>
          </p:nvPr>
        </p:nvSpPr>
        <p:spPr>
          <a:xfrm>
            <a:off x="3806132" y="1185842"/>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0" name="Text Placeholder 15">
            <a:extLst>
              <a:ext uri="{FF2B5EF4-FFF2-40B4-BE49-F238E27FC236}">
                <a16:creationId xmlns:a16="http://schemas.microsoft.com/office/drawing/2014/main" id="{614098B4-704D-42A8-B776-2C93C30C39DA}"/>
              </a:ext>
            </a:extLst>
          </p:cNvPr>
          <p:cNvSpPr>
            <a:spLocks noGrp="1"/>
          </p:cNvSpPr>
          <p:nvPr>
            <p:ph type="body" sz="quarter" idx="31" hasCustomPrompt="1"/>
          </p:nvPr>
        </p:nvSpPr>
        <p:spPr>
          <a:xfrm>
            <a:off x="6113495" y="1767897"/>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$50</a:t>
            </a:r>
          </a:p>
        </p:txBody>
      </p:sp>
      <p:sp>
        <p:nvSpPr>
          <p:cNvPr id="31" name="Text Placeholder 2">
            <a:extLst>
              <a:ext uri="{FF2B5EF4-FFF2-40B4-BE49-F238E27FC236}">
                <a16:creationId xmlns:a16="http://schemas.microsoft.com/office/drawing/2014/main" id="{CE6465F4-0B4D-4B43-BE59-BC984FE8EF05}"/>
              </a:ext>
            </a:extLst>
          </p:cNvPr>
          <p:cNvSpPr>
            <a:spLocks noGrp="1"/>
          </p:cNvSpPr>
          <p:nvPr>
            <p:ph type="body" idx="32" hasCustomPrompt="1"/>
          </p:nvPr>
        </p:nvSpPr>
        <p:spPr>
          <a:xfrm>
            <a:off x="6189088" y="2753338"/>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2" name="Text Placeholder 2">
            <a:extLst>
              <a:ext uri="{FF2B5EF4-FFF2-40B4-BE49-F238E27FC236}">
                <a16:creationId xmlns:a16="http://schemas.microsoft.com/office/drawing/2014/main" id="{4DBC997E-F996-4F59-A610-3C8558F180CA}"/>
              </a:ext>
            </a:extLst>
          </p:cNvPr>
          <p:cNvSpPr>
            <a:spLocks noGrp="1"/>
          </p:cNvSpPr>
          <p:nvPr>
            <p:ph type="body" idx="33" hasCustomPrompt="1"/>
          </p:nvPr>
        </p:nvSpPr>
        <p:spPr>
          <a:xfrm>
            <a:off x="6067696" y="1537655"/>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3" name="Text Placeholder 15">
            <a:extLst>
              <a:ext uri="{FF2B5EF4-FFF2-40B4-BE49-F238E27FC236}">
                <a16:creationId xmlns:a16="http://schemas.microsoft.com/office/drawing/2014/main" id="{D2098E46-8023-469E-86ED-39848BCA69B9}"/>
              </a:ext>
            </a:extLst>
          </p:cNvPr>
          <p:cNvSpPr>
            <a:spLocks noGrp="1"/>
          </p:cNvSpPr>
          <p:nvPr>
            <p:ph type="body" sz="quarter" idx="34" hasCustomPrompt="1"/>
          </p:nvPr>
        </p:nvSpPr>
        <p:spPr>
          <a:xfrm>
            <a:off x="8714444" y="2049128"/>
            <a:ext cx="2010420"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$100</a:t>
            </a:r>
          </a:p>
        </p:txBody>
      </p:sp>
      <p:sp>
        <p:nvSpPr>
          <p:cNvPr id="34" name="Text Placeholder 2">
            <a:extLst>
              <a:ext uri="{FF2B5EF4-FFF2-40B4-BE49-F238E27FC236}">
                <a16:creationId xmlns:a16="http://schemas.microsoft.com/office/drawing/2014/main" id="{93715D94-9DBE-476D-B2A4-208BC6D40C35}"/>
              </a:ext>
            </a:extLst>
          </p:cNvPr>
          <p:cNvSpPr>
            <a:spLocks noGrp="1"/>
          </p:cNvSpPr>
          <p:nvPr>
            <p:ph type="body" idx="35" hasCustomPrompt="1"/>
          </p:nvPr>
        </p:nvSpPr>
        <p:spPr>
          <a:xfrm>
            <a:off x="8981735" y="3034569"/>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5" name="Text Placeholder 2">
            <a:extLst>
              <a:ext uri="{FF2B5EF4-FFF2-40B4-BE49-F238E27FC236}">
                <a16:creationId xmlns:a16="http://schemas.microsoft.com/office/drawing/2014/main" id="{C6E1A50B-8AFF-497B-8AEC-C61D95DC0685}"/>
              </a:ext>
            </a:extLst>
          </p:cNvPr>
          <p:cNvSpPr>
            <a:spLocks noGrp="1"/>
          </p:cNvSpPr>
          <p:nvPr>
            <p:ph type="body" idx="36" hasCustomPrompt="1"/>
          </p:nvPr>
        </p:nvSpPr>
        <p:spPr>
          <a:xfrm>
            <a:off x="9089050" y="1818886"/>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Tree>
    <p:extLst>
      <p:ext uri="{BB962C8B-B14F-4D97-AF65-F5344CB8AC3E}">
        <p14:creationId xmlns:p14="http://schemas.microsoft.com/office/powerpoint/2010/main" val="394292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1625821"/>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831851" y="3335524"/>
            <a:ext cx="4817836"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8826"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778086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06105" y="707529"/>
            <a:ext cx="3704150" cy="569086"/>
          </a:xfrm>
        </p:spPr>
        <p:txBody>
          <a:bodyPr lIns="0" tIns="0" rIns="0" bIns="0" anchor="b">
            <a:normAutofit/>
          </a:bodyPr>
          <a:lstStyle>
            <a:lvl1pPr algn="l">
              <a:defRPr sz="3600"/>
            </a:lvl1pPr>
          </a:lstStyle>
          <a:p>
            <a:r>
              <a:rPr lang="en-US" noProof="0"/>
              <a:t>CLICK TO EDIT</a:t>
            </a:r>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a:off x="-6" y="1374243"/>
            <a:ext cx="4319045" cy="100800"/>
            <a:chOff x="646012" y="3239179"/>
            <a:chExt cx="220185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2" y="3290538"/>
              <a:ext cx="216563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2796480" y="3239179"/>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11" descr="Competitors logos quadrant">
            <a:extLst>
              <a:ext uri="{FF2B5EF4-FFF2-40B4-BE49-F238E27FC236}">
                <a16:creationId xmlns:a16="http://schemas.microsoft.com/office/drawing/2014/main" id="{58A093A6-410B-4E4B-BA54-D31E8313D9B1}"/>
              </a:ext>
            </a:extLst>
          </p:cNvPr>
          <p:cNvSpPr>
            <a:spLocks noGrp="1"/>
          </p:cNvSpPr>
          <p:nvPr>
            <p:ph type="pic" sz="quarter" idx="39" hasCustomPrompt="1"/>
          </p:nvPr>
        </p:nvSpPr>
        <p:spPr>
          <a:xfrm>
            <a:off x="3928670" y="2872719"/>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2</a:t>
            </a:r>
          </a:p>
          <a:p>
            <a:r>
              <a:rPr lang="en-US" noProof="0" dirty="0"/>
              <a:t>Logo</a:t>
            </a:r>
          </a:p>
        </p:txBody>
      </p:sp>
      <p:sp>
        <p:nvSpPr>
          <p:cNvPr id="22" name="Picture Placeholder 11" descr="Competitors logos quadrant">
            <a:extLst>
              <a:ext uri="{FF2B5EF4-FFF2-40B4-BE49-F238E27FC236}">
                <a16:creationId xmlns:a16="http://schemas.microsoft.com/office/drawing/2014/main" id="{C852F764-614E-4E0D-B231-E5EF9B5D3AFE}"/>
              </a:ext>
            </a:extLst>
          </p:cNvPr>
          <p:cNvSpPr>
            <a:spLocks noGrp="1"/>
          </p:cNvSpPr>
          <p:nvPr>
            <p:ph type="pic" sz="quarter" idx="40" hasCustomPrompt="1"/>
          </p:nvPr>
        </p:nvSpPr>
        <p:spPr>
          <a:xfrm>
            <a:off x="806105" y="2171148"/>
            <a:ext cx="1655064" cy="777240"/>
          </a:xfrm>
          <a:noFill/>
        </p:spPr>
        <p:txBody>
          <a:bodyPr anchor="ctr" anchorCtr="0">
            <a:noAutofit/>
          </a:bodyPr>
          <a:lstStyle>
            <a:lvl1pPr marL="0" indent="0" algn="ctr">
              <a:buNone/>
              <a:defRPr sz="2000" i="1">
                <a:solidFill>
                  <a:schemeClr val="tx1"/>
                </a:solidFill>
              </a:defRPr>
            </a:lvl1pPr>
          </a:lstStyle>
          <a:p>
            <a:r>
              <a:rPr lang="en-US" noProof="0" dirty="0"/>
              <a:t>Competitor 1</a:t>
            </a:r>
          </a:p>
          <a:p>
            <a:r>
              <a:rPr lang="en-US" noProof="0" dirty="0"/>
              <a:t>Logo</a:t>
            </a:r>
          </a:p>
        </p:txBody>
      </p:sp>
      <p:sp>
        <p:nvSpPr>
          <p:cNvPr id="25" name="Picture Placeholder 11" descr="Competitors logos quadrant">
            <a:extLst>
              <a:ext uri="{FF2B5EF4-FFF2-40B4-BE49-F238E27FC236}">
                <a16:creationId xmlns:a16="http://schemas.microsoft.com/office/drawing/2014/main" id="{0349F007-C349-4EF3-A61F-86C43BEB5478}"/>
              </a:ext>
            </a:extLst>
          </p:cNvPr>
          <p:cNvSpPr>
            <a:spLocks noGrp="1"/>
          </p:cNvSpPr>
          <p:nvPr>
            <p:ph type="pic" sz="quarter" idx="41" hasCustomPrompt="1"/>
          </p:nvPr>
        </p:nvSpPr>
        <p:spPr>
          <a:xfrm>
            <a:off x="2729582" y="445626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3</a:t>
            </a:r>
          </a:p>
          <a:p>
            <a:r>
              <a:rPr lang="en-US" noProof="0" dirty="0"/>
              <a:t>Logo</a:t>
            </a:r>
          </a:p>
        </p:txBody>
      </p:sp>
      <p:sp>
        <p:nvSpPr>
          <p:cNvPr id="26" name="Picture Placeholder 11" descr="Competitors logos quadrant">
            <a:extLst>
              <a:ext uri="{FF2B5EF4-FFF2-40B4-BE49-F238E27FC236}">
                <a16:creationId xmlns:a16="http://schemas.microsoft.com/office/drawing/2014/main" id="{FEA8BDDC-623F-4C67-AD04-E7801B537019}"/>
              </a:ext>
            </a:extLst>
          </p:cNvPr>
          <p:cNvSpPr>
            <a:spLocks noGrp="1"/>
          </p:cNvSpPr>
          <p:nvPr>
            <p:ph type="pic" sz="quarter" idx="42" hasCustomPrompt="1"/>
          </p:nvPr>
        </p:nvSpPr>
        <p:spPr>
          <a:xfrm>
            <a:off x="6829546" y="2770168"/>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4</a:t>
            </a:r>
          </a:p>
          <a:p>
            <a:r>
              <a:rPr lang="en-US" noProof="0" dirty="0"/>
              <a:t>Logo</a:t>
            </a:r>
          </a:p>
        </p:txBody>
      </p:sp>
      <p:sp>
        <p:nvSpPr>
          <p:cNvPr id="27" name="Picture Placeholder 11" descr="Competitors logos quadrant">
            <a:extLst>
              <a:ext uri="{FF2B5EF4-FFF2-40B4-BE49-F238E27FC236}">
                <a16:creationId xmlns:a16="http://schemas.microsoft.com/office/drawing/2014/main" id="{28B0D00B-97E7-4133-B35A-AC2EF334CD2B}"/>
              </a:ext>
            </a:extLst>
          </p:cNvPr>
          <p:cNvSpPr>
            <a:spLocks noGrp="1"/>
          </p:cNvSpPr>
          <p:nvPr>
            <p:ph type="pic" sz="quarter" idx="43" hasCustomPrompt="1"/>
          </p:nvPr>
        </p:nvSpPr>
        <p:spPr>
          <a:xfrm>
            <a:off x="6610067" y="458883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5</a:t>
            </a:r>
          </a:p>
          <a:p>
            <a:r>
              <a:rPr lang="en-US" noProof="0" dirty="0"/>
              <a:t>Logo</a:t>
            </a:r>
          </a:p>
        </p:txBody>
      </p:sp>
      <p:sp>
        <p:nvSpPr>
          <p:cNvPr id="28" name="Picture Placeholder 11" descr="Competitors logos quadrant">
            <a:extLst>
              <a:ext uri="{FF2B5EF4-FFF2-40B4-BE49-F238E27FC236}">
                <a16:creationId xmlns:a16="http://schemas.microsoft.com/office/drawing/2014/main" id="{8D1A7417-EFAD-46F6-ADA5-117D4C7B1A9D}"/>
              </a:ext>
            </a:extLst>
          </p:cNvPr>
          <p:cNvSpPr>
            <a:spLocks noGrp="1"/>
          </p:cNvSpPr>
          <p:nvPr>
            <p:ph type="pic" sz="quarter" idx="44" hasCustomPrompt="1"/>
          </p:nvPr>
        </p:nvSpPr>
        <p:spPr>
          <a:xfrm>
            <a:off x="9571158" y="497745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6</a:t>
            </a:r>
          </a:p>
          <a:p>
            <a:r>
              <a:rPr lang="en-US" noProof="0" dirty="0"/>
              <a:t>Logo</a:t>
            </a:r>
          </a:p>
        </p:txBody>
      </p:sp>
      <p:sp>
        <p:nvSpPr>
          <p:cNvPr id="29" name="Text Placeholder 7">
            <a:extLst>
              <a:ext uri="{FF2B5EF4-FFF2-40B4-BE49-F238E27FC236}">
                <a16:creationId xmlns:a16="http://schemas.microsoft.com/office/drawing/2014/main" id="{D4B80E14-BBC8-42CC-8777-FFF50D168A09}"/>
              </a:ext>
            </a:extLst>
          </p:cNvPr>
          <p:cNvSpPr>
            <a:spLocks noGrp="1"/>
          </p:cNvSpPr>
          <p:nvPr>
            <p:ph type="body" sz="quarter" idx="46" hasCustomPrompt="1"/>
          </p:nvPr>
        </p:nvSpPr>
        <p:spPr>
          <a:xfrm>
            <a:off x="789869" y="3642757"/>
            <a:ext cx="2741612" cy="248888"/>
          </a:xfrm>
        </p:spPr>
        <p:txBody>
          <a:bodyPr wrap="square" lIns="0" tIns="0" rIns="0" bIns="0">
            <a:noAutofit/>
          </a:bodyPr>
          <a:lstStyle>
            <a:lvl1pPr marL="0" indent="0">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30" name="Text Placeholder 7">
            <a:extLst>
              <a:ext uri="{FF2B5EF4-FFF2-40B4-BE49-F238E27FC236}">
                <a16:creationId xmlns:a16="http://schemas.microsoft.com/office/drawing/2014/main" id="{95033551-3DD0-4EBE-8DFD-9335F8BA9268}"/>
              </a:ext>
            </a:extLst>
          </p:cNvPr>
          <p:cNvSpPr>
            <a:spLocks noGrp="1"/>
          </p:cNvSpPr>
          <p:nvPr>
            <p:ph type="body" sz="quarter" idx="48" hasCustomPrompt="1"/>
          </p:nvPr>
        </p:nvSpPr>
        <p:spPr>
          <a:xfrm>
            <a:off x="6315481" y="5884080"/>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31" name="Text Placeholder 7">
            <a:extLst>
              <a:ext uri="{FF2B5EF4-FFF2-40B4-BE49-F238E27FC236}">
                <a16:creationId xmlns:a16="http://schemas.microsoft.com/office/drawing/2014/main" id="{CC507E62-D7F3-4E81-8DE2-5A7084588A33}"/>
              </a:ext>
            </a:extLst>
          </p:cNvPr>
          <p:cNvSpPr>
            <a:spLocks noGrp="1"/>
          </p:cNvSpPr>
          <p:nvPr>
            <p:ph type="body" sz="quarter" idx="49" hasCustomPrompt="1"/>
          </p:nvPr>
        </p:nvSpPr>
        <p:spPr>
          <a:xfrm>
            <a:off x="6315481" y="1343118"/>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32" name="Picture Placeholder 13">
            <a:extLst>
              <a:ext uri="{FF2B5EF4-FFF2-40B4-BE49-F238E27FC236}">
                <a16:creationId xmlns:a16="http://schemas.microsoft.com/office/drawing/2014/main" id="{61EF622D-8E08-41C3-BEBA-2274C2AB487A}"/>
              </a:ext>
            </a:extLst>
          </p:cNvPr>
          <p:cNvSpPr>
            <a:spLocks noGrp="1"/>
          </p:cNvSpPr>
          <p:nvPr>
            <p:ph type="pic" sz="quarter" idx="50"/>
          </p:nvPr>
        </p:nvSpPr>
        <p:spPr>
          <a:xfrm>
            <a:off x="9417999" y="1977257"/>
            <a:ext cx="1481328" cy="758952"/>
          </a:xfrm>
          <a:noFill/>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33" name="Text Placeholder 7">
            <a:extLst>
              <a:ext uri="{FF2B5EF4-FFF2-40B4-BE49-F238E27FC236}">
                <a16:creationId xmlns:a16="http://schemas.microsoft.com/office/drawing/2014/main" id="{690ADA54-0156-49A9-AEF7-A4972EEB15AA}"/>
              </a:ext>
            </a:extLst>
          </p:cNvPr>
          <p:cNvSpPr>
            <a:spLocks noGrp="1"/>
          </p:cNvSpPr>
          <p:nvPr>
            <p:ph type="body" sz="quarter" idx="51" hasCustomPrompt="1"/>
          </p:nvPr>
        </p:nvSpPr>
        <p:spPr>
          <a:xfrm>
            <a:off x="8651686" y="3642757"/>
            <a:ext cx="2741612" cy="248888"/>
          </a:xfrm>
        </p:spPr>
        <p:txBody>
          <a:bodyPr lIns="0" tIns="0" rIns="0" bIns="0">
            <a:noAutofit/>
          </a:bodyPr>
          <a:lstStyle>
            <a:lvl1pPr marL="0" indent="0" algn="r">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expensive</a:t>
            </a:r>
          </a:p>
        </p:txBody>
      </p:sp>
      <p:grpSp>
        <p:nvGrpSpPr>
          <p:cNvPr id="4" name="Group 3">
            <a:extLst>
              <a:ext uri="{FF2B5EF4-FFF2-40B4-BE49-F238E27FC236}">
                <a16:creationId xmlns:a16="http://schemas.microsoft.com/office/drawing/2014/main" id="{32193FB7-0142-40DD-9186-F3156B0AE4B0}"/>
              </a:ext>
            </a:extLst>
          </p:cNvPr>
          <p:cNvGrpSpPr/>
          <p:nvPr userDrawn="1"/>
        </p:nvGrpSpPr>
        <p:grpSpPr>
          <a:xfrm>
            <a:off x="6045600" y="1376748"/>
            <a:ext cx="100800" cy="5481252"/>
            <a:chOff x="6045600" y="1376748"/>
            <a:chExt cx="100800" cy="5481252"/>
          </a:xfrm>
        </p:grpSpPr>
        <p:cxnSp>
          <p:nvCxnSpPr>
            <p:cNvPr id="3" name="Straight Connector 2">
              <a:extLst>
                <a:ext uri="{FF2B5EF4-FFF2-40B4-BE49-F238E27FC236}">
                  <a16:creationId xmlns:a16="http://schemas.microsoft.com/office/drawing/2014/main" id="{CD1389D4-2EB7-40E2-B21B-4EE70FCA2236}"/>
                </a:ext>
              </a:extLst>
            </p:cNvPr>
            <p:cNvCxnSpPr>
              <a:cxnSpLocks/>
            </p:cNvCxnSpPr>
            <p:nvPr userDrawn="1"/>
          </p:nvCxnSpPr>
          <p:spPr>
            <a:xfrm rot="16200000">
              <a:off x="3389377" y="4151376"/>
              <a:ext cx="5413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BA48E795-AD00-4819-94E4-A5211D331715}"/>
                </a:ext>
              </a:extLst>
            </p:cNvPr>
            <p:cNvSpPr/>
            <p:nvPr userDrawn="1"/>
          </p:nvSpPr>
          <p:spPr>
            <a:xfrm>
              <a:off x="6045600" y="137674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37" name="Group 36">
            <a:extLst>
              <a:ext uri="{FF2B5EF4-FFF2-40B4-BE49-F238E27FC236}">
                <a16:creationId xmlns:a16="http://schemas.microsoft.com/office/drawing/2014/main" id="{41BD97BD-35F4-4534-8B74-24D44A99BC58}"/>
              </a:ext>
            </a:extLst>
          </p:cNvPr>
          <p:cNvGrpSpPr/>
          <p:nvPr userDrawn="1"/>
        </p:nvGrpSpPr>
        <p:grpSpPr>
          <a:xfrm rot="5400000">
            <a:off x="5669857" y="-1673474"/>
            <a:ext cx="100800" cy="11440514"/>
            <a:chOff x="6045600" y="1329588"/>
            <a:chExt cx="100800" cy="11440514"/>
          </a:xfrm>
        </p:grpSpPr>
        <p:cxnSp>
          <p:nvCxnSpPr>
            <p:cNvPr id="38" name="Straight Connector 37">
              <a:extLst>
                <a:ext uri="{FF2B5EF4-FFF2-40B4-BE49-F238E27FC236}">
                  <a16:creationId xmlns:a16="http://schemas.microsoft.com/office/drawing/2014/main" id="{D8351F13-467F-49F8-8279-C5B29A51798F}"/>
                </a:ext>
              </a:extLst>
            </p:cNvPr>
            <p:cNvCxnSpPr>
              <a:cxnSpLocks/>
            </p:cNvCxnSpPr>
            <p:nvPr userDrawn="1"/>
          </p:nvCxnSpPr>
          <p:spPr>
            <a:xfrm rot="16200000">
              <a:off x="408032" y="7082102"/>
              <a:ext cx="11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09AA12FA-7959-4581-B344-DF9E7B0AD37A}"/>
                </a:ext>
              </a:extLst>
            </p:cNvPr>
            <p:cNvSpPr/>
            <p:nvPr userDrawn="1"/>
          </p:nvSpPr>
          <p:spPr>
            <a:xfrm>
              <a:off x="6045600" y="132958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939558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Section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512271"/>
            <a:ext cx="2828198" cy="12868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148315"/>
            <a:ext cx="2216876"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97696"/>
            <a:ext cx="3360726" cy="100800"/>
            <a:chOff x="0" y="3240138"/>
            <a:chExt cx="3360726"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27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25992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DA80730C-5AC9-41A0-ACC5-624F0652D685}"/>
              </a:ext>
            </a:extLst>
          </p:cNvPr>
          <p:cNvSpPr>
            <a:spLocks noGrp="1"/>
          </p:cNvSpPr>
          <p:nvPr>
            <p:ph type="body" sz="quarter" idx="26" hasCustomPrompt="1"/>
          </p:nvPr>
        </p:nvSpPr>
        <p:spPr>
          <a:xfrm>
            <a:off x="4475261" y="2631676"/>
            <a:ext cx="978408" cy="978408"/>
          </a:xfrm>
          <a:prstGeom prst="ellipse">
            <a:avLst/>
          </a:prstGeom>
          <a:ln w="6350">
            <a:solidFill>
              <a:schemeClr val="tx1"/>
            </a:solidFill>
          </a:ln>
        </p:spPr>
        <p:txBody>
          <a:bodyPr lIns="0" tIns="7200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22" name="Text Placeholder 15">
            <a:extLst>
              <a:ext uri="{FF2B5EF4-FFF2-40B4-BE49-F238E27FC236}">
                <a16:creationId xmlns:a16="http://schemas.microsoft.com/office/drawing/2014/main" id="{515B23A8-23EB-4E6E-A24C-4154570D7DC0}"/>
              </a:ext>
            </a:extLst>
          </p:cNvPr>
          <p:cNvSpPr>
            <a:spLocks noGrp="1"/>
          </p:cNvSpPr>
          <p:nvPr>
            <p:ph type="body" sz="quarter" idx="28" hasCustomPrompt="1"/>
          </p:nvPr>
        </p:nvSpPr>
        <p:spPr>
          <a:xfrm>
            <a:off x="7436251" y="2015540"/>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23" name="Text Placeholder 15">
            <a:extLst>
              <a:ext uri="{FF2B5EF4-FFF2-40B4-BE49-F238E27FC236}">
                <a16:creationId xmlns:a16="http://schemas.microsoft.com/office/drawing/2014/main" id="{C12919ED-FD55-4081-BB4A-2B2FDA3BED17}"/>
              </a:ext>
            </a:extLst>
          </p:cNvPr>
          <p:cNvSpPr>
            <a:spLocks noGrp="1"/>
          </p:cNvSpPr>
          <p:nvPr>
            <p:ph type="body" sz="quarter" idx="31" hasCustomPrompt="1"/>
          </p:nvPr>
        </p:nvSpPr>
        <p:spPr>
          <a:xfrm>
            <a:off x="10397240" y="1239687"/>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cxnSp>
        <p:nvCxnSpPr>
          <p:cNvPr id="24" name="Straight Connector 23">
            <a:extLst>
              <a:ext uri="{FF2B5EF4-FFF2-40B4-BE49-F238E27FC236}">
                <a16:creationId xmlns:a16="http://schemas.microsoft.com/office/drawing/2014/main" id="{56A6259C-432B-4405-9E82-995AF092FB7A}"/>
              </a:ext>
            </a:extLst>
          </p:cNvPr>
          <p:cNvCxnSpPr>
            <a:cxnSpLocks/>
          </p:cNvCxnSpPr>
          <p:nvPr userDrawn="1"/>
        </p:nvCxnSpPr>
        <p:spPr>
          <a:xfrm rot="16200000" flipV="1">
            <a:off x="4068065" y="1728891"/>
            <a:ext cx="179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BC485E-8BCE-479F-A7E9-7F9E193E6E96}"/>
              </a:ext>
            </a:extLst>
          </p:cNvPr>
          <p:cNvCxnSpPr>
            <a:cxnSpLocks/>
          </p:cNvCxnSpPr>
          <p:nvPr userDrawn="1"/>
        </p:nvCxnSpPr>
        <p:spPr>
          <a:xfrm>
            <a:off x="4964465" y="836613"/>
            <a:ext cx="59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094BC6-BA16-4E05-868C-3AE971AF3DA4}"/>
              </a:ext>
            </a:extLst>
          </p:cNvPr>
          <p:cNvCxnSpPr>
            <a:cxnSpLocks/>
          </p:cNvCxnSpPr>
          <p:nvPr userDrawn="1"/>
        </p:nvCxnSpPr>
        <p:spPr>
          <a:xfrm rot="16200000" flipV="1">
            <a:off x="10688444" y="1030491"/>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130EC6-4A8D-447F-862E-E5A693E68C8C}"/>
              </a:ext>
            </a:extLst>
          </p:cNvPr>
          <p:cNvCxnSpPr>
            <a:cxnSpLocks/>
          </p:cNvCxnSpPr>
          <p:nvPr userDrawn="1"/>
        </p:nvCxnSpPr>
        <p:spPr>
          <a:xfrm flipV="1">
            <a:off x="7925455" y="837355"/>
            <a:ext cx="0" cy="117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3151266" y="4543170"/>
            <a:ext cx="2589369" cy="1280958"/>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Text Placeholder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3151265" y="4246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Text Placeholder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3151265" y="3883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3" name="Text Placeholder 2">
            <a:extLst>
              <a:ext uri="{FF2B5EF4-FFF2-40B4-BE49-F238E27FC236}">
                <a16:creationId xmlns:a16="http://schemas.microsoft.com/office/drawing/2014/main" id="{EFE2A8C5-F462-436C-B748-BBE5D58CB8B4}"/>
              </a:ext>
            </a:extLst>
          </p:cNvPr>
          <p:cNvSpPr>
            <a:spLocks noGrp="1"/>
          </p:cNvSpPr>
          <p:nvPr>
            <p:ph type="body" idx="33" hasCustomPrompt="1"/>
          </p:nvPr>
        </p:nvSpPr>
        <p:spPr>
          <a:xfrm>
            <a:off x="6048861" y="3849559"/>
            <a:ext cx="2589369" cy="178695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4" name="Text Placeholder 2">
            <a:extLst>
              <a:ext uri="{FF2B5EF4-FFF2-40B4-BE49-F238E27FC236}">
                <a16:creationId xmlns:a16="http://schemas.microsoft.com/office/drawing/2014/main" id="{586DAC0D-9859-40A1-8456-F0B43D96718B}"/>
              </a:ext>
            </a:extLst>
          </p:cNvPr>
          <p:cNvSpPr>
            <a:spLocks noGrp="1"/>
          </p:cNvSpPr>
          <p:nvPr>
            <p:ph type="body" idx="34" hasCustomPrompt="1"/>
          </p:nvPr>
        </p:nvSpPr>
        <p:spPr>
          <a:xfrm>
            <a:off x="6048860" y="355285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id="{37B983EE-F89D-4F09-8A9F-2347FA364217}"/>
              </a:ext>
            </a:extLst>
          </p:cNvPr>
          <p:cNvSpPr>
            <a:spLocks noGrp="1"/>
          </p:cNvSpPr>
          <p:nvPr>
            <p:ph type="body" idx="35" hasCustomPrompt="1"/>
          </p:nvPr>
        </p:nvSpPr>
        <p:spPr>
          <a:xfrm>
            <a:off x="6048860" y="319029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6" name="Text Placeholder 2">
            <a:extLst>
              <a:ext uri="{FF2B5EF4-FFF2-40B4-BE49-F238E27FC236}">
                <a16:creationId xmlns:a16="http://schemas.microsoft.com/office/drawing/2014/main" id="{D30DD128-A937-4A2F-B070-523A5BAAE260}"/>
              </a:ext>
            </a:extLst>
          </p:cNvPr>
          <p:cNvSpPr>
            <a:spLocks noGrp="1"/>
          </p:cNvSpPr>
          <p:nvPr>
            <p:ph type="body" idx="36" hasCustomPrompt="1"/>
          </p:nvPr>
        </p:nvSpPr>
        <p:spPr>
          <a:xfrm>
            <a:off x="8975159" y="3147170"/>
            <a:ext cx="2589369" cy="2311934"/>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7" name="Text Placeholder 2">
            <a:extLst>
              <a:ext uri="{FF2B5EF4-FFF2-40B4-BE49-F238E27FC236}">
                <a16:creationId xmlns:a16="http://schemas.microsoft.com/office/drawing/2014/main" id="{5737B87C-E3C0-46B2-8B79-63EB60491503}"/>
              </a:ext>
            </a:extLst>
          </p:cNvPr>
          <p:cNvSpPr>
            <a:spLocks noGrp="1"/>
          </p:cNvSpPr>
          <p:nvPr>
            <p:ph type="body" idx="37" hasCustomPrompt="1"/>
          </p:nvPr>
        </p:nvSpPr>
        <p:spPr>
          <a:xfrm>
            <a:off x="8975158" y="2850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8" name="Text Placeholder 2">
            <a:extLst>
              <a:ext uri="{FF2B5EF4-FFF2-40B4-BE49-F238E27FC236}">
                <a16:creationId xmlns:a16="http://schemas.microsoft.com/office/drawing/2014/main" id="{22F76863-7DCD-4365-80F0-001D51F08779}"/>
              </a:ext>
            </a:extLst>
          </p:cNvPr>
          <p:cNvSpPr>
            <a:spLocks noGrp="1"/>
          </p:cNvSpPr>
          <p:nvPr>
            <p:ph type="body" idx="38" hasCustomPrompt="1"/>
          </p:nvPr>
        </p:nvSpPr>
        <p:spPr>
          <a:xfrm>
            <a:off x="8975158" y="2487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Tree>
    <p:extLst>
      <p:ext uri="{BB962C8B-B14F-4D97-AF65-F5344CB8AC3E}">
        <p14:creationId xmlns:p14="http://schemas.microsoft.com/office/powerpoint/2010/main" val="3078273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600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Content Placeholder 2">
            <a:extLst>
              <a:ext uri="{FF2B5EF4-FFF2-40B4-BE49-F238E27FC236}">
                <a16:creationId xmlns:a16="http://schemas.microsoft.com/office/drawing/2014/main" id="{7D36F8EF-728B-45C1-87D8-4AD8FA8F3716}"/>
              </a:ext>
            </a:extLst>
          </p:cNvPr>
          <p:cNvSpPr>
            <a:spLocks noGrp="1"/>
          </p:cNvSpPr>
          <p:nvPr>
            <p:ph sz="quarter" idx="32"/>
          </p:nvPr>
        </p:nvSpPr>
        <p:spPr>
          <a:xfrm>
            <a:off x="803275"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Content Placeholder 2">
            <a:extLst>
              <a:ext uri="{FF2B5EF4-FFF2-40B4-BE49-F238E27FC236}">
                <a16:creationId xmlns:a16="http://schemas.microsoft.com/office/drawing/2014/main" id="{7395C5B4-6B03-4F70-96F8-3AE3A7817B52}"/>
              </a:ext>
            </a:extLst>
          </p:cNvPr>
          <p:cNvSpPr>
            <a:spLocks noGrp="1"/>
          </p:cNvSpPr>
          <p:nvPr>
            <p:ph sz="quarter" idx="33"/>
          </p:nvPr>
        </p:nvSpPr>
        <p:spPr>
          <a:xfrm>
            <a:off x="6096000"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7891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736466" y="707529"/>
            <a:ext cx="2673606" cy="569086"/>
          </a:xfrm>
        </p:spPr>
        <p:txBody>
          <a:bodyPr lIns="0" tIns="0" rIns="0" bIns="0" anchor="b">
            <a:normAutofit/>
          </a:bodyPr>
          <a:lstStyle>
            <a:lvl1pPr algn="r">
              <a:defRPr sz="3600"/>
            </a:lvl1pPr>
          </a:lstStyle>
          <a:p>
            <a:r>
              <a:rPr lang="en-US" noProof="0"/>
              <a:t>TIMELINE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9147803" y="1625821"/>
            <a:ext cx="2262267" cy="2021536"/>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9186215" y="1375202"/>
            <a:ext cx="3005785" cy="100800"/>
            <a:chOff x="2729180" y="3240138"/>
            <a:chExt cx="153234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2729180" y="3290538"/>
              <a:ext cx="150492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2618284" y="685667"/>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930241" y="1079309"/>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5930241" y="786637"/>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4" name="Straight Connector 13">
            <a:extLst>
              <a:ext uri="{FF2B5EF4-FFF2-40B4-BE49-F238E27FC236}">
                <a16:creationId xmlns:a16="http://schemas.microsoft.com/office/drawing/2014/main" id="{1AD3A3AB-488E-4090-9FD5-E005D5A9ECF5}"/>
              </a:ext>
            </a:extLst>
          </p:cNvPr>
          <p:cNvCxnSpPr>
            <a:cxnSpLocks/>
          </p:cNvCxnSpPr>
          <p:nvPr userDrawn="1"/>
        </p:nvCxnSpPr>
        <p:spPr>
          <a:xfrm rot="16200000">
            <a:off x="2094269"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D6729DC-C5B3-485B-B5CD-F06FC3CAFD9A}"/>
              </a:ext>
            </a:extLst>
          </p:cNvPr>
          <p:cNvSpPr/>
          <p:nvPr userDrawn="1"/>
        </p:nvSpPr>
        <p:spPr>
          <a:xfrm>
            <a:off x="5372392" y="959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9" name="Oval 28">
            <a:extLst>
              <a:ext uri="{FF2B5EF4-FFF2-40B4-BE49-F238E27FC236}">
                <a16:creationId xmlns:a16="http://schemas.microsoft.com/office/drawing/2014/main" id="{C4046DD7-8FB2-43D4-8E94-3D35DC3E2891}"/>
              </a:ext>
            </a:extLst>
          </p:cNvPr>
          <p:cNvSpPr/>
          <p:nvPr userDrawn="1"/>
        </p:nvSpPr>
        <p:spPr>
          <a:xfrm>
            <a:off x="5372392" y="5362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0" name="Oval 29">
            <a:extLst>
              <a:ext uri="{FF2B5EF4-FFF2-40B4-BE49-F238E27FC236}">
                <a16:creationId xmlns:a16="http://schemas.microsoft.com/office/drawing/2014/main" id="{A320A73A-D3CB-4E04-B7E2-F3696B8ACDEA}"/>
              </a:ext>
            </a:extLst>
          </p:cNvPr>
          <p:cNvSpPr/>
          <p:nvPr userDrawn="1"/>
        </p:nvSpPr>
        <p:spPr>
          <a:xfrm>
            <a:off x="5372392" y="2427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1" name="Oval 30">
            <a:extLst>
              <a:ext uri="{FF2B5EF4-FFF2-40B4-BE49-F238E27FC236}">
                <a16:creationId xmlns:a16="http://schemas.microsoft.com/office/drawing/2014/main" id="{3E2B01F0-78A8-41AE-95B8-811603402031}"/>
              </a:ext>
            </a:extLst>
          </p:cNvPr>
          <p:cNvSpPr/>
          <p:nvPr userDrawn="1"/>
        </p:nvSpPr>
        <p:spPr>
          <a:xfrm>
            <a:off x="5372392" y="3894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2" name="Text Placeholder 2">
            <a:extLst>
              <a:ext uri="{FF2B5EF4-FFF2-40B4-BE49-F238E27FC236}">
                <a16:creationId xmlns:a16="http://schemas.microsoft.com/office/drawing/2014/main" id="{A70E382B-B932-45B7-BD95-6D722A4A2480}"/>
              </a:ext>
            </a:extLst>
          </p:cNvPr>
          <p:cNvSpPr>
            <a:spLocks noGrp="1"/>
          </p:cNvSpPr>
          <p:nvPr>
            <p:ph type="body" idx="31" hasCustomPrompt="1"/>
          </p:nvPr>
        </p:nvSpPr>
        <p:spPr>
          <a:xfrm>
            <a:off x="5930241" y="2532448"/>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3" name="Text Placeholder 2">
            <a:extLst>
              <a:ext uri="{FF2B5EF4-FFF2-40B4-BE49-F238E27FC236}">
                <a16:creationId xmlns:a16="http://schemas.microsoft.com/office/drawing/2014/main" id="{2F096B52-06C2-46DF-BB33-70D931283F16}"/>
              </a:ext>
            </a:extLst>
          </p:cNvPr>
          <p:cNvSpPr>
            <a:spLocks noGrp="1"/>
          </p:cNvSpPr>
          <p:nvPr>
            <p:ph type="body" idx="32" hasCustomPrompt="1"/>
          </p:nvPr>
        </p:nvSpPr>
        <p:spPr>
          <a:xfrm>
            <a:off x="5930241" y="2239776"/>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2">
            <a:extLst>
              <a:ext uri="{FF2B5EF4-FFF2-40B4-BE49-F238E27FC236}">
                <a16:creationId xmlns:a16="http://schemas.microsoft.com/office/drawing/2014/main" id="{5D87FD43-95C9-4217-AD5F-FE02E28AD4CE}"/>
              </a:ext>
            </a:extLst>
          </p:cNvPr>
          <p:cNvSpPr>
            <a:spLocks noGrp="1"/>
          </p:cNvSpPr>
          <p:nvPr>
            <p:ph type="body" idx="33" hasCustomPrompt="1"/>
          </p:nvPr>
        </p:nvSpPr>
        <p:spPr>
          <a:xfrm>
            <a:off x="5930241" y="398558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id="{A6706CEB-523E-4248-9A66-5D139D8B0DE5}"/>
              </a:ext>
            </a:extLst>
          </p:cNvPr>
          <p:cNvSpPr>
            <a:spLocks noGrp="1"/>
          </p:cNvSpPr>
          <p:nvPr>
            <p:ph type="body" idx="34" hasCustomPrompt="1"/>
          </p:nvPr>
        </p:nvSpPr>
        <p:spPr>
          <a:xfrm>
            <a:off x="5930241" y="369291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6ADC931C-F9B2-467E-A024-CB5BE74BAD85}"/>
              </a:ext>
            </a:extLst>
          </p:cNvPr>
          <p:cNvSpPr>
            <a:spLocks noGrp="1"/>
          </p:cNvSpPr>
          <p:nvPr>
            <p:ph type="body" idx="35" hasCustomPrompt="1"/>
          </p:nvPr>
        </p:nvSpPr>
        <p:spPr>
          <a:xfrm>
            <a:off x="5930241" y="543872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9" name="Text Placeholder 2">
            <a:extLst>
              <a:ext uri="{FF2B5EF4-FFF2-40B4-BE49-F238E27FC236}">
                <a16:creationId xmlns:a16="http://schemas.microsoft.com/office/drawing/2014/main" id="{0A301DE6-2E75-41F5-9314-B269815BA3F3}"/>
              </a:ext>
            </a:extLst>
          </p:cNvPr>
          <p:cNvSpPr>
            <a:spLocks noGrp="1"/>
          </p:cNvSpPr>
          <p:nvPr>
            <p:ph type="body" idx="36" hasCustomPrompt="1"/>
          </p:nvPr>
        </p:nvSpPr>
        <p:spPr>
          <a:xfrm>
            <a:off x="5930241" y="514605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0" name="Text Placeholder 15">
            <a:extLst>
              <a:ext uri="{FF2B5EF4-FFF2-40B4-BE49-F238E27FC236}">
                <a16:creationId xmlns:a16="http://schemas.microsoft.com/office/drawing/2014/main" id="{B9154606-4DE0-4DC7-830A-371423BE4201}"/>
              </a:ext>
            </a:extLst>
          </p:cNvPr>
          <p:cNvSpPr>
            <a:spLocks noGrp="1"/>
          </p:cNvSpPr>
          <p:nvPr>
            <p:ph type="body" sz="quarter" idx="37" hasCustomPrompt="1"/>
          </p:nvPr>
        </p:nvSpPr>
        <p:spPr>
          <a:xfrm>
            <a:off x="2618284" y="2153566"/>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1" name="Text Placeholder 15">
            <a:extLst>
              <a:ext uri="{FF2B5EF4-FFF2-40B4-BE49-F238E27FC236}">
                <a16:creationId xmlns:a16="http://schemas.microsoft.com/office/drawing/2014/main" id="{5AC8C127-0F88-413C-B7BA-2ED0F81E7D4E}"/>
              </a:ext>
            </a:extLst>
          </p:cNvPr>
          <p:cNvSpPr>
            <a:spLocks noGrp="1"/>
          </p:cNvSpPr>
          <p:nvPr>
            <p:ph type="body" sz="quarter" idx="38" hasCustomPrompt="1"/>
          </p:nvPr>
        </p:nvSpPr>
        <p:spPr>
          <a:xfrm>
            <a:off x="2618284" y="3621465"/>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2" name="Text Placeholder 15">
            <a:extLst>
              <a:ext uri="{FF2B5EF4-FFF2-40B4-BE49-F238E27FC236}">
                <a16:creationId xmlns:a16="http://schemas.microsoft.com/office/drawing/2014/main" id="{63C5707A-6E08-4B58-A5FE-40063DB6548E}"/>
              </a:ext>
            </a:extLst>
          </p:cNvPr>
          <p:cNvSpPr>
            <a:spLocks noGrp="1"/>
          </p:cNvSpPr>
          <p:nvPr>
            <p:ph type="body" sz="quarter" idx="39" hasCustomPrompt="1"/>
          </p:nvPr>
        </p:nvSpPr>
        <p:spPr>
          <a:xfrm>
            <a:off x="2618284" y="5089363"/>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Tree>
    <p:extLst>
      <p:ext uri="{BB962C8B-B14F-4D97-AF65-F5344CB8AC3E}">
        <p14:creationId xmlns:p14="http://schemas.microsoft.com/office/powerpoint/2010/main" val="3627535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60000"/>
            <a:ext cx="391159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890303"/>
            <a:ext cx="3275463"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598737"/>
            <a:ext cx="3764756" cy="100800"/>
            <a:chOff x="-1228304" y="3240138"/>
            <a:chExt cx="3764756"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67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435652"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3F646CE6-E75B-4112-896D-5A26E1F1520E}"/>
              </a:ext>
            </a:extLst>
          </p:cNvPr>
          <p:cNvSpPr>
            <a:spLocks noGrp="1"/>
          </p:cNvSpPr>
          <p:nvPr>
            <p:ph type="tbl" sz="quarter" idx="14"/>
          </p:nvPr>
        </p:nvSpPr>
        <p:spPr>
          <a:xfrm>
            <a:off x="5518150" y="860425"/>
            <a:ext cx="5870575" cy="4867275"/>
          </a:xfrm>
        </p:spPr>
        <p:txBody>
          <a:bodyPr anchor="ctr" anchorCtr="0">
            <a:normAutofit/>
          </a:bodyPr>
          <a:lstStyle>
            <a:lvl1pPr marL="0" indent="0" algn="ctr">
              <a:buNone/>
              <a:defRPr sz="2000"/>
            </a:lvl1pPr>
          </a:lstStyle>
          <a:p>
            <a:r>
              <a:rPr lang="en-US" noProof="0"/>
              <a:t>Click icon to add table</a:t>
            </a:r>
            <a:endParaRPr lang="en-US" noProof="0" dirty="0"/>
          </a:p>
        </p:txBody>
      </p:sp>
    </p:spTree>
    <p:extLst>
      <p:ext uri="{BB962C8B-B14F-4D97-AF65-F5344CB8AC3E}">
        <p14:creationId xmlns:p14="http://schemas.microsoft.com/office/powerpoint/2010/main" val="3183923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608523"/>
            <a:ext cx="2828198" cy="12868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244567"/>
            <a:ext cx="2828198"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2258048" cy="100800"/>
            <a:chOff x="0" y="3240138"/>
            <a:chExt cx="2258048"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216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157248"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4128617" y="4355032"/>
            <a:ext cx="2066544"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Text Placeholder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4128616" y="4042831"/>
            <a:ext cx="2066544"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Text Placeholder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4128616" y="3428999"/>
            <a:ext cx="2066544"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9" name="Picture Placeholder 8">
            <a:extLst>
              <a:ext uri="{FF2B5EF4-FFF2-40B4-BE49-F238E27FC236}">
                <a16:creationId xmlns:a16="http://schemas.microsoft.com/office/drawing/2014/main" id="{B284A57B-147A-4287-AA6B-E508A9222F7F}"/>
              </a:ext>
            </a:extLst>
          </p:cNvPr>
          <p:cNvSpPr>
            <a:spLocks noGrp="1"/>
          </p:cNvSpPr>
          <p:nvPr>
            <p:ph type="pic" sz="quarter" idx="33"/>
          </p:nvPr>
        </p:nvSpPr>
        <p:spPr>
          <a:xfrm>
            <a:off x="4130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Picture Placeholder 8">
            <a:extLst>
              <a:ext uri="{FF2B5EF4-FFF2-40B4-BE49-F238E27FC236}">
                <a16:creationId xmlns:a16="http://schemas.microsoft.com/office/drawing/2014/main" id="{9DBE0996-CEA3-41C3-A75A-84DC3C2B5194}"/>
              </a:ext>
            </a:extLst>
          </p:cNvPr>
          <p:cNvSpPr>
            <a:spLocks noGrp="1"/>
          </p:cNvSpPr>
          <p:nvPr>
            <p:ph type="pic" sz="quarter" idx="34"/>
          </p:nvPr>
        </p:nvSpPr>
        <p:spPr>
          <a:xfrm>
            <a:off x="9128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6" name="Picture Placeholder 8">
            <a:extLst>
              <a:ext uri="{FF2B5EF4-FFF2-40B4-BE49-F238E27FC236}">
                <a16:creationId xmlns:a16="http://schemas.microsoft.com/office/drawing/2014/main" id="{F7B28261-CB14-4E4E-AA66-A0239B3DD28E}"/>
              </a:ext>
            </a:extLst>
          </p:cNvPr>
          <p:cNvSpPr>
            <a:spLocks noGrp="1"/>
          </p:cNvSpPr>
          <p:nvPr>
            <p:ph type="pic" sz="quarter" idx="35"/>
          </p:nvPr>
        </p:nvSpPr>
        <p:spPr>
          <a:xfrm>
            <a:off x="6629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7" name="Text Placeholder 2">
            <a:extLst>
              <a:ext uri="{FF2B5EF4-FFF2-40B4-BE49-F238E27FC236}">
                <a16:creationId xmlns:a16="http://schemas.microsoft.com/office/drawing/2014/main" id="{BAA53E0C-9536-4177-A63F-0E2565EC53CD}"/>
              </a:ext>
            </a:extLst>
          </p:cNvPr>
          <p:cNvSpPr>
            <a:spLocks noGrp="1"/>
          </p:cNvSpPr>
          <p:nvPr>
            <p:ph type="body" idx="36" hasCustomPrompt="1"/>
          </p:nvPr>
        </p:nvSpPr>
        <p:spPr>
          <a:xfrm>
            <a:off x="9127048"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67EF8E36-183B-420B-AF25-17CFA963987A}"/>
              </a:ext>
            </a:extLst>
          </p:cNvPr>
          <p:cNvSpPr>
            <a:spLocks noGrp="1"/>
          </p:cNvSpPr>
          <p:nvPr>
            <p:ph type="body" idx="37" hasCustomPrompt="1"/>
          </p:nvPr>
        </p:nvSpPr>
        <p:spPr>
          <a:xfrm>
            <a:off x="9127047"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9" name="Text Placeholder 2">
            <a:extLst>
              <a:ext uri="{FF2B5EF4-FFF2-40B4-BE49-F238E27FC236}">
                <a16:creationId xmlns:a16="http://schemas.microsoft.com/office/drawing/2014/main" id="{58DA6E86-8039-4690-AFE1-7CCF07B7CBAF}"/>
              </a:ext>
            </a:extLst>
          </p:cNvPr>
          <p:cNvSpPr>
            <a:spLocks noGrp="1"/>
          </p:cNvSpPr>
          <p:nvPr>
            <p:ph type="body" idx="38" hasCustomPrompt="1"/>
          </p:nvPr>
        </p:nvSpPr>
        <p:spPr>
          <a:xfrm>
            <a:off x="9127047"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1" name="Text Placeholder 2">
            <a:extLst>
              <a:ext uri="{FF2B5EF4-FFF2-40B4-BE49-F238E27FC236}">
                <a16:creationId xmlns:a16="http://schemas.microsoft.com/office/drawing/2014/main" id="{933214B9-0452-4C8B-AB10-922F3C3BCF01}"/>
              </a:ext>
            </a:extLst>
          </p:cNvPr>
          <p:cNvSpPr>
            <a:spLocks noGrp="1"/>
          </p:cNvSpPr>
          <p:nvPr>
            <p:ph type="body" idx="39" hasCustomPrompt="1"/>
          </p:nvPr>
        </p:nvSpPr>
        <p:spPr>
          <a:xfrm>
            <a:off x="6629217"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2" name="Text Placeholder 2">
            <a:extLst>
              <a:ext uri="{FF2B5EF4-FFF2-40B4-BE49-F238E27FC236}">
                <a16:creationId xmlns:a16="http://schemas.microsoft.com/office/drawing/2014/main" id="{A5C23113-D98B-48C7-A675-4FD5F50333F3}"/>
              </a:ext>
            </a:extLst>
          </p:cNvPr>
          <p:cNvSpPr>
            <a:spLocks noGrp="1"/>
          </p:cNvSpPr>
          <p:nvPr>
            <p:ph type="body" idx="40" hasCustomPrompt="1"/>
          </p:nvPr>
        </p:nvSpPr>
        <p:spPr>
          <a:xfrm>
            <a:off x="6629216"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9" name="Text Placeholder 2">
            <a:extLst>
              <a:ext uri="{FF2B5EF4-FFF2-40B4-BE49-F238E27FC236}">
                <a16:creationId xmlns:a16="http://schemas.microsoft.com/office/drawing/2014/main" id="{09781257-B563-41E0-B9E6-9C7330084BCC}"/>
              </a:ext>
            </a:extLst>
          </p:cNvPr>
          <p:cNvSpPr>
            <a:spLocks noGrp="1"/>
          </p:cNvSpPr>
          <p:nvPr>
            <p:ph type="body" idx="41" hasCustomPrompt="1"/>
          </p:nvPr>
        </p:nvSpPr>
        <p:spPr>
          <a:xfrm>
            <a:off x="6627903"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cxnSp>
        <p:nvCxnSpPr>
          <p:cNvPr id="32" name="Straight Connector 31">
            <a:extLst>
              <a:ext uri="{FF2B5EF4-FFF2-40B4-BE49-F238E27FC236}">
                <a16:creationId xmlns:a16="http://schemas.microsoft.com/office/drawing/2014/main" id="{9A32EC27-ACD8-47C0-A3ED-E4ED58D88358}"/>
              </a:ext>
            </a:extLst>
          </p:cNvPr>
          <p:cNvCxnSpPr/>
          <p:nvPr userDrawn="1"/>
        </p:nvCxnSpPr>
        <p:spPr>
          <a:xfrm>
            <a:off x="6195160" y="2217849"/>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E8819A-135C-4A5C-9F6A-A3BE05AA294F}"/>
              </a:ext>
            </a:extLst>
          </p:cNvPr>
          <p:cNvCxnSpPr/>
          <p:nvPr userDrawn="1"/>
        </p:nvCxnSpPr>
        <p:spPr>
          <a:xfrm>
            <a:off x="8703909" y="2216687"/>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32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Layout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395281" y="1375202"/>
            <a:ext cx="4796719" cy="100800"/>
            <a:chOff x="439494" y="3240138"/>
            <a:chExt cx="299490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439494" y="3290538"/>
              <a:ext cx="29445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958968"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958968"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3" name="Picture Placeholder 2">
            <a:extLst>
              <a:ext uri="{FF2B5EF4-FFF2-40B4-BE49-F238E27FC236}">
                <a16:creationId xmlns:a16="http://schemas.microsoft.com/office/drawing/2014/main" id="{F6FF07C5-314A-4EA8-B78F-7A51C234D3A1}"/>
              </a:ext>
            </a:extLst>
          </p:cNvPr>
          <p:cNvSpPr>
            <a:spLocks noGrp="1"/>
          </p:cNvSpPr>
          <p:nvPr>
            <p:ph type="pic" sz="quarter" idx="33"/>
          </p:nvPr>
        </p:nvSpPr>
        <p:spPr>
          <a:xfrm>
            <a:off x="721841" y="2764036"/>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23" name="Straight Connector 22">
            <a:extLst>
              <a:ext uri="{FF2B5EF4-FFF2-40B4-BE49-F238E27FC236}">
                <a16:creationId xmlns:a16="http://schemas.microsoft.com/office/drawing/2014/main" id="{B691060D-E361-43B0-BFD7-43D7CC4E5CCD}"/>
              </a:ext>
            </a:extLst>
          </p:cNvPr>
          <p:cNvCxnSpPr>
            <a:cxnSpLocks/>
          </p:cNvCxnSpPr>
          <p:nvPr userDrawn="1"/>
        </p:nvCxnSpPr>
        <p:spPr>
          <a:xfrm>
            <a:off x="0" y="3288596"/>
            <a:ext cx="72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1957127"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1" name="Text Placeholder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1957127"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2" name="Picture Placeholder 2">
            <a:extLst>
              <a:ext uri="{FF2B5EF4-FFF2-40B4-BE49-F238E27FC236}">
                <a16:creationId xmlns:a16="http://schemas.microsoft.com/office/drawing/2014/main" id="{76A56D2A-42F0-40C5-96D7-B1AC33152A85}"/>
              </a:ext>
            </a:extLst>
          </p:cNvPr>
          <p:cNvSpPr>
            <a:spLocks noGrp="1"/>
          </p:cNvSpPr>
          <p:nvPr>
            <p:ph type="pic" sz="quarter" idx="36"/>
          </p:nvPr>
        </p:nvSpPr>
        <p:spPr>
          <a:xfrm>
            <a:off x="720000" y="4191893"/>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43" name="Straight Connector 42">
            <a:extLst>
              <a:ext uri="{FF2B5EF4-FFF2-40B4-BE49-F238E27FC236}">
                <a16:creationId xmlns:a16="http://schemas.microsoft.com/office/drawing/2014/main" id="{CF6D1C91-9136-4678-A712-92BE9B3902C4}"/>
              </a:ext>
            </a:extLst>
          </p:cNvPr>
          <p:cNvCxnSpPr>
            <a:cxnSpLocks/>
          </p:cNvCxnSpPr>
          <p:nvPr userDrawn="1"/>
        </p:nvCxnSpPr>
        <p:spPr>
          <a:xfrm rot="16200000">
            <a:off x="1111670" y="4028309"/>
            <a:ext cx="32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 Placeholder 2">
            <a:extLst>
              <a:ext uri="{FF2B5EF4-FFF2-40B4-BE49-F238E27FC236}">
                <a16:creationId xmlns:a16="http://schemas.microsoft.com/office/drawing/2014/main" id="{BACF15AB-FF8A-422B-840D-88503024E5D3}"/>
              </a:ext>
            </a:extLst>
          </p:cNvPr>
          <p:cNvSpPr>
            <a:spLocks noGrp="1"/>
          </p:cNvSpPr>
          <p:nvPr>
            <p:ph type="body" idx="37" hasCustomPrompt="1"/>
          </p:nvPr>
        </p:nvSpPr>
        <p:spPr>
          <a:xfrm>
            <a:off x="5708709"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id="{EFC2028F-7DFE-412D-97DF-707D128D95E0}"/>
              </a:ext>
            </a:extLst>
          </p:cNvPr>
          <p:cNvSpPr>
            <a:spLocks noGrp="1"/>
          </p:cNvSpPr>
          <p:nvPr>
            <p:ph type="body" idx="38" hasCustomPrompt="1"/>
          </p:nvPr>
        </p:nvSpPr>
        <p:spPr>
          <a:xfrm>
            <a:off x="5708709"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7" name="Text Placeholder 2">
            <a:extLst>
              <a:ext uri="{FF2B5EF4-FFF2-40B4-BE49-F238E27FC236}">
                <a16:creationId xmlns:a16="http://schemas.microsoft.com/office/drawing/2014/main" id="{4349A4F0-1181-4A58-BFD4-4783CD130356}"/>
              </a:ext>
            </a:extLst>
          </p:cNvPr>
          <p:cNvSpPr>
            <a:spLocks noGrp="1"/>
          </p:cNvSpPr>
          <p:nvPr>
            <p:ph type="body" idx="40" hasCustomPrompt="1"/>
          </p:nvPr>
        </p:nvSpPr>
        <p:spPr>
          <a:xfrm>
            <a:off x="5704578"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8" name="Text Placeholder 2">
            <a:extLst>
              <a:ext uri="{FF2B5EF4-FFF2-40B4-BE49-F238E27FC236}">
                <a16:creationId xmlns:a16="http://schemas.microsoft.com/office/drawing/2014/main" id="{DC1D5D83-8D32-491F-87EB-9DA9360D4F2B}"/>
              </a:ext>
            </a:extLst>
          </p:cNvPr>
          <p:cNvSpPr>
            <a:spLocks noGrp="1"/>
          </p:cNvSpPr>
          <p:nvPr>
            <p:ph type="body" idx="41" hasCustomPrompt="1"/>
          </p:nvPr>
        </p:nvSpPr>
        <p:spPr>
          <a:xfrm>
            <a:off x="5704578"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50" name="Text Placeholder 2">
            <a:extLst>
              <a:ext uri="{FF2B5EF4-FFF2-40B4-BE49-F238E27FC236}">
                <a16:creationId xmlns:a16="http://schemas.microsoft.com/office/drawing/2014/main" id="{8120723F-A42C-4B81-97FD-6F575E5C2584}"/>
              </a:ext>
            </a:extLst>
          </p:cNvPr>
          <p:cNvSpPr>
            <a:spLocks noGrp="1"/>
          </p:cNvSpPr>
          <p:nvPr>
            <p:ph type="body" idx="43" hasCustomPrompt="1"/>
          </p:nvPr>
        </p:nvSpPr>
        <p:spPr>
          <a:xfrm>
            <a:off x="9453870"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1" name="Text Placeholder 2">
            <a:extLst>
              <a:ext uri="{FF2B5EF4-FFF2-40B4-BE49-F238E27FC236}">
                <a16:creationId xmlns:a16="http://schemas.microsoft.com/office/drawing/2014/main" id="{27D068F1-398F-4D11-977C-080C8151C786}"/>
              </a:ext>
            </a:extLst>
          </p:cNvPr>
          <p:cNvSpPr>
            <a:spLocks noGrp="1"/>
          </p:cNvSpPr>
          <p:nvPr>
            <p:ph type="body" idx="44" hasCustomPrompt="1"/>
          </p:nvPr>
        </p:nvSpPr>
        <p:spPr>
          <a:xfrm>
            <a:off x="9453870"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53" name="Text Placeholder 2">
            <a:extLst>
              <a:ext uri="{FF2B5EF4-FFF2-40B4-BE49-F238E27FC236}">
                <a16:creationId xmlns:a16="http://schemas.microsoft.com/office/drawing/2014/main" id="{B795705E-C5CB-46CC-9E41-D2269E07BC15}"/>
              </a:ext>
            </a:extLst>
          </p:cNvPr>
          <p:cNvSpPr>
            <a:spLocks noGrp="1"/>
          </p:cNvSpPr>
          <p:nvPr>
            <p:ph type="body" idx="46" hasCustomPrompt="1"/>
          </p:nvPr>
        </p:nvSpPr>
        <p:spPr>
          <a:xfrm>
            <a:off x="9452029"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4" name="Text Placeholder 2">
            <a:extLst>
              <a:ext uri="{FF2B5EF4-FFF2-40B4-BE49-F238E27FC236}">
                <a16:creationId xmlns:a16="http://schemas.microsoft.com/office/drawing/2014/main" id="{80211A2B-0F3C-4DBE-AE01-069AE7FC3468}"/>
              </a:ext>
            </a:extLst>
          </p:cNvPr>
          <p:cNvSpPr>
            <a:spLocks noGrp="1"/>
          </p:cNvSpPr>
          <p:nvPr>
            <p:ph type="body" idx="47" hasCustomPrompt="1"/>
          </p:nvPr>
        </p:nvSpPr>
        <p:spPr>
          <a:xfrm>
            <a:off x="9452029"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cxnSp>
        <p:nvCxnSpPr>
          <p:cNvPr id="56" name="Straight Connector 55">
            <a:extLst>
              <a:ext uri="{FF2B5EF4-FFF2-40B4-BE49-F238E27FC236}">
                <a16:creationId xmlns:a16="http://schemas.microsoft.com/office/drawing/2014/main" id="{2E5E9742-C670-47AB-AA69-AE65D7915B06}"/>
              </a:ext>
            </a:extLst>
          </p:cNvPr>
          <p:cNvCxnSpPr>
            <a:cxnSpLocks/>
          </p:cNvCxnSpPr>
          <p:nvPr userDrawn="1"/>
        </p:nvCxnSpPr>
        <p:spPr>
          <a:xfrm rot="16200000">
            <a:off x="3531847" y="5364000"/>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8712DB-5183-45D8-9ABB-6E0795658012}"/>
              </a:ext>
            </a:extLst>
          </p:cNvPr>
          <p:cNvCxnSpPr>
            <a:cxnSpLocks/>
          </p:cNvCxnSpPr>
          <p:nvPr userDrawn="1"/>
        </p:nvCxnSpPr>
        <p:spPr>
          <a:xfrm rot="16200000">
            <a:off x="7274194" y="5363999"/>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Picture Placeholder 2">
            <a:extLst>
              <a:ext uri="{FF2B5EF4-FFF2-40B4-BE49-F238E27FC236}">
                <a16:creationId xmlns:a16="http://schemas.microsoft.com/office/drawing/2014/main" id="{417A32F4-3459-4A31-A90E-AA771FD4D491}"/>
              </a:ext>
            </a:extLst>
          </p:cNvPr>
          <p:cNvSpPr>
            <a:spLocks noGrp="1"/>
          </p:cNvSpPr>
          <p:nvPr>
            <p:ph type="pic" sz="quarter" idx="42"/>
          </p:nvPr>
        </p:nvSpPr>
        <p:spPr>
          <a:xfrm>
            <a:off x="4467451"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5" name="Picture Placeholder 2">
            <a:extLst>
              <a:ext uri="{FF2B5EF4-FFF2-40B4-BE49-F238E27FC236}">
                <a16:creationId xmlns:a16="http://schemas.microsoft.com/office/drawing/2014/main" id="{63549FA7-92E5-4DB1-92FA-15902DFD3753}"/>
              </a:ext>
            </a:extLst>
          </p:cNvPr>
          <p:cNvSpPr>
            <a:spLocks noGrp="1"/>
          </p:cNvSpPr>
          <p:nvPr>
            <p:ph type="pic" sz="quarter" idx="48"/>
          </p:nvPr>
        </p:nvSpPr>
        <p:spPr>
          <a:xfrm>
            <a:off x="8214902"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6" name="Picture Placeholder 2">
            <a:extLst>
              <a:ext uri="{FF2B5EF4-FFF2-40B4-BE49-F238E27FC236}">
                <a16:creationId xmlns:a16="http://schemas.microsoft.com/office/drawing/2014/main" id="{0F62D330-6A30-4A65-89DA-EDFE4AAD343E}"/>
              </a:ext>
            </a:extLst>
          </p:cNvPr>
          <p:cNvSpPr>
            <a:spLocks noGrp="1"/>
          </p:cNvSpPr>
          <p:nvPr>
            <p:ph type="pic" sz="quarter" idx="39"/>
          </p:nvPr>
        </p:nvSpPr>
        <p:spPr>
          <a:xfrm>
            <a:off x="4469292"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2" name="Picture Placeholder 2">
            <a:extLst>
              <a:ext uri="{FF2B5EF4-FFF2-40B4-BE49-F238E27FC236}">
                <a16:creationId xmlns:a16="http://schemas.microsoft.com/office/drawing/2014/main" id="{A3FC286B-05E7-4E48-A7FD-197800349118}"/>
              </a:ext>
            </a:extLst>
          </p:cNvPr>
          <p:cNvSpPr>
            <a:spLocks noGrp="1"/>
          </p:cNvSpPr>
          <p:nvPr>
            <p:ph type="pic" sz="quarter" idx="45"/>
          </p:nvPr>
        </p:nvSpPr>
        <p:spPr>
          <a:xfrm>
            <a:off x="8216743"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17443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99DC18-D353-427C-B849-0204F13D9B3D}"/>
              </a:ext>
            </a:extLst>
          </p:cNvPr>
          <p:cNvSpPr>
            <a:spLocks noGrp="1"/>
          </p:cNvSpPr>
          <p:nvPr>
            <p:ph type="pic" sz="quarter" idx="14"/>
          </p:nvPr>
        </p:nvSpPr>
        <p:spPr>
          <a:xfrm>
            <a:off x="0" y="0"/>
            <a:ext cx="6083300" cy="6858000"/>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8" name="Picture Placeholder 9">
            <a:extLst>
              <a:ext uri="{FF2B5EF4-FFF2-40B4-BE49-F238E27FC236}">
                <a16:creationId xmlns:a16="http://schemas.microsoft.com/office/drawing/2014/main" id="{4293BA4F-7776-4C41-BE4F-7247935D5CCC}"/>
              </a:ext>
            </a:extLst>
          </p:cNvPr>
          <p:cNvSpPr>
            <a:spLocks noGrp="1"/>
          </p:cNvSpPr>
          <p:nvPr>
            <p:ph type="pic" sz="quarter" idx="13"/>
          </p:nvPr>
        </p:nvSpPr>
        <p:spPr>
          <a:xfrm>
            <a:off x="3706368" y="307960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907692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e Char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461974"/>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092276"/>
            <a:ext cx="4443165" cy="1008841"/>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11097"/>
            <a:ext cx="3149152" cy="100800"/>
            <a:chOff x="-1228304" y="3250524"/>
            <a:chExt cx="3149152"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09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20048" y="3250524"/>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9A5180A6-7D2B-4341-A749-16387D907EEF}"/>
              </a:ext>
            </a:extLst>
          </p:cNvPr>
          <p:cNvSpPr>
            <a:spLocks noGrp="1"/>
          </p:cNvSpPr>
          <p:nvPr>
            <p:ph type="body" idx="34" hasCustomPrompt="1"/>
          </p:nvPr>
        </p:nvSpPr>
        <p:spPr>
          <a:xfrm>
            <a:off x="1262770"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7" name="Text Placeholder 2">
            <a:extLst>
              <a:ext uri="{FF2B5EF4-FFF2-40B4-BE49-F238E27FC236}">
                <a16:creationId xmlns:a16="http://schemas.microsoft.com/office/drawing/2014/main" id="{79DFBEE7-50AA-4F4F-8B5D-AD23ECAD9919}"/>
              </a:ext>
            </a:extLst>
          </p:cNvPr>
          <p:cNvSpPr>
            <a:spLocks noGrp="1"/>
          </p:cNvSpPr>
          <p:nvPr>
            <p:ph type="body" idx="42" hasCustomPrompt="1"/>
          </p:nvPr>
        </p:nvSpPr>
        <p:spPr>
          <a:xfrm>
            <a:off x="1262769"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39" name="Text Placeholder 2">
            <a:extLst>
              <a:ext uri="{FF2B5EF4-FFF2-40B4-BE49-F238E27FC236}">
                <a16:creationId xmlns:a16="http://schemas.microsoft.com/office/drawing/2014/main" id="{306EAF0C-F17D-47D6-BAA1-16745F4F70D9}"/>
              </a:ext>
            </a:extLst>
          </p:cNvPr>
          <p:cNvSpPr>
            <a:spLocks noGrp="1"/>
          </p:cNvSpPr>
          <p:nvPr>
            <p:ph type="body" idx="45" hasCustomPrompt="1"/>
          </p:nvPr>
        </p:nvSpPr>
        <p:spPr>
          <a:xfrm>
            <a:off x="3193135"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0" name="Text Placeholder 2">
            <a:extLst>
              <a:ext uri="{FF2B5EF4-FFF2-40B4-BE49-F238E27FC236}">
                <a16:creationId xmlns:a16="http://schemas.microsoft.com/office/drawing/2014/main" id="{D091E31C-C1DC-4D72-8C9E-3B6BD91E72AF}"/>
              </a:ext>
            </a:extLst>
          </p:cNvPr>
          <p:cNvSpPr>
            <a:spLocks noGrp="1"/>
          </p:cNvSpPr>
          <p:nvPr>
            <p:ph type="body" idx="46" hasCustomPrompt="1"/>
          </p:nvPr>
        </p:nvSpPr>
        <p:spPr>
          <a:xfrm>
            <a:off x="3193134"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2" name="Text Placeholder 2">
            <a:extLst>
              <a:ext uri="{FF2B5EF4-FFF2-40B4-BE49-F238E27FC236}">
                <a16:creationId xmlns:a16="http://schemas.microsoft.com/office/drawing/2014/main" id="{F62E753C-C8BE-457D-9B22-6A8227347A67}"/>
              </a:ext>
            </a:extLst>
          </p:cNvPr>
          <p:cNvSpPr>
            <a:spLocks noGrp="1"/>
          </p:cNvSpPr>
          <p:nvPr>
            <p:ph type="body" idx="47" hasCustomPrompt="1"/>
          </p:nvPr>
        </p:nvSpPr>
        <p:spPr>
          <a:xfrm>
            <a:off x="5123499" y="4142294"/>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3" name="Text Placeholder 2">
            <a:extLst>
              <a:ext uri="{FF2B5EF4-FFF2-40B4-BE49-F238E27FC236}">
                <a16:creationId xmlns:a16="http://schemas.microsoft.com/office/drawing/2014/main" id="{BC1E8F6C-0BDD-4AFA-9E8D-5EF61AA59F50}"/>
              </a:ext>
            </a:extLst>
          </p:cNvPr>
          <p:cNvSpPr>
            <a:spLocks noGrp="1"/>
          </p:cNvSpPr>
          <p:nvPr>
            <p:ph type="body" idx="48" hasCustomPrompt="1"/>
          </p:nvPr>
        </p:nvSpPr>
        <p:spPr>
          <a:xfrm>
            <a:off x="5123498" y="4503655"/>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5" name="Text Placeholder 2">
            <a:extLst>
              <a:ext uri="{FF2B5EF4-FFF2-40B4-BE49-F238E27FC236}">
                <a16:creationId xmlns:a16="http://schemas.microsoft.com/office/drawing/2014/main" id="{C70C9772-55FF-4449-988F-6CDDE075E730}"/>
              </a:ext>
            </a:extLst>
          </p:cNvPr>
          <p:cNvSpPr>
            <a:spLocks noGrp="1"/>
          </p:cNvSpPr>
          <p:nvPr>
            <p:ph type="body" idx="49" hasCustomPrompt="1"/>
          </p:nvPr>
        </p:nvSpPr>
        <p:spPr>
          <a:xfrm>
            <a:off x="1262770"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6" name="Text Placeholder 2">
            <a:extLst>
              <a:ext uri="{FF2B5EF4-FFF2-40B4-BE49-F238E27FC236}">
                <a16:creationId xmlns:a16="http://schemas.microsoft.com/office/drawing/2014/main" id="{75EE6DCE-6A55-4D95-85F7-E22E3E268256}"/>
              </a:ext>
            </a:extLst>
          </p:cNvPr>
          <p:cNvSpPr>
            <a:spLocks noGrp="1"/>
          </p:cNvSpPr>
          <p:nvPr>
            <p:ph type="body" idx="50" hasCustomPrompt="1"/>
          </p:nvPr>
        </p:nvSpPr>
        <p:spPr>
          <a:xfrm>
            <a:off x="1262769"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8" name="Text Placeholder 2">
            <a:extLst>
              <a:ext uri="{FF2B5EF4-FFF2-40B4-BE49-F238E27FC236}">
                <a16:creationId xmlns:a16="http://schemas.microsoft.com/office/drawing/2014/main" id="{84DC7882-7541-4AEA-95FE-DDBCF6F9CA32}"/>
              </a:ext>
            </a:extLst>
          </p:cNvPr>
          <p:cNvSpPr>
            <a:spLocks noGrp="1"/>
          </p:cNvSpPr>
          <p:nvPr>
            <p:ph type="body" idx="51" hasCustomPrompt="1"/>
          </p:nvPr>
        </p:nvSpPr>
        <p:spPr>
          <a:xfrm>
            <a:off x="3193135"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9" name="Text Placeholder 2">
            <a:extLst>
              <a:ext uri="{FF2B5EF4-FFF2-40B4-BE49-F238E27FC236}">
                <a16:creationId xmlns:a16="http://schemas.microsoft.com/office/drawing/2014/main" id="{5542D500-4CD6-4FDE-9133-F8020797D9B5}"/>
              </a:ext>
            </a:extLst>
          </p:cNvPr>
          <p:cNvSpPr>
            <a:spLocks noGrp="1"/>
          </p:cNvSpPr>
          <p:nvPr>
            <p:ph type="body" idx="52" hasCustomPrompt="1"/>
          </p:nvPr>
        </p:nvSpPr>
        <p:spPr>
          <a:xfrm>
            <a:off x="3193134"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51" name="Text Placeholder 2">
            <a:extLst>
              <a:ext uri="{FF2B5EF4-FFF2-40B4-BE49-F238E27FC236}">
                <a16:creationId xmlns:a16="http://schemas.microsoft.com/office/drawing/2014/main" id="{500C362B-BA02-4F7D-86F6-3F6F2EF20D04}"/>
              </a:ext>
            </a:extLst>
          </p:cNvPr>
          <p:cNvSpPr>
            <a:spLocks noGrp="1"/>
          </p:cNvSpPr>
          <p:nvPr>
            <p:ph type="body" idx="53" hasCustomPrompt="1"/>
          </p:nvPr>
        </p:nvSpPr>
        <p:spPr>
          <a:xfrm>
            <a:off x="5123499" y="4830433"/>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52" name="Text Placeholder 2">
            <a:extLst>
              <a:ext uri="{FF2B5EF4-FFF2-40B4-BE49-F238E27FC236}">
                <a16:creationId xmlns:a16="http://schemas.microsoft.com/office/drawing/2014/main" id="{E213E497-634E-40E7-BF08-765CC21529E2}"/>
              </a:ext>
            </a:extLst>
          </p:cNvPr>
          <p:cNvSpPr>
            <a:spLocks noGrp="1"/>
          </p:cNvSpPr>
          <p:nvPr>
            <p:ph type="body" idx="54" hasCustomPrompt="1"/>
          </p:nvPr>
        </p:nvSpPr>
        <p:spPr>
          <a:xfrm>
            <a:off x="5123498" y="5191794"/>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8" name="Oval 7">
            <a:extLst>
              <a:ext uri="{FF2B5EF4-FFF2-40B4-BE49-F238E27FC236}">
                <a16:creationId xmlns:a16="http://schemas.microsoft.com/office/drawing/2014/main" id="{FA01C659-0131-449B-BA07-5BC568F00BF0}"/>
              </a:ext>
            </a:extLst>
          </p:cNvPr>
          <p:cNvSpPr/>
          <p:nvPr userDrawn="1"/>
        </p:nvSpPr>
        <p:spPr>
          <a:xfrm>
            <a:off x="790959" y="4258650"/>
            <a:ext cx="384048" cy="384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4" name="Oval 53">
            <a:extLst>
              <a:ext uri="{FF2B5EF4-FFF2-40B4-BE49-F238E27FC236}">
                <a16:creationId xmlns:a16="http://schemas.microsoft.com/office/drawing/2014/main" id="{69CB80EA-A8D6-4099-9412-0C14095755FF}"/>
              </a:ext>
            </a:extLst>
          </p:cNvPr>
          <p:cNvSpPr/>
          <p:nvPr userDrawn="1"/>
        </p:nvSpPr>
        <p:spPr>
          <a:xfrm>
            <a:off x="790959" y="4965077"/>
            <a:ext cx="384048" cy="384048"/>
          </a:xfrm>
          <a:prstGeom prst="ellipse">
            <a:avLst/>
          </a:prstGeom>
          <a:solidFill>
            <a:srgbClr val="225B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5" name="Oval 54">
            <a:extLst>
              <a:ext uri="{FF2B5EF4-FFF2-40B4-BE49-F238E27FC236}">
                <a16:creationId xmlns:a16="http://schemas.microsoft.com/office/drawing/2014/main" id="{2E20CCE5-B889-49FE-8FA6-A6F0F11A5D91}"/>
              </a:ext>
            </a:extLst>
          </p:cNvPr>
          <p:cNvSpPr/>
          <p:nvPr userDrawn="1"/>
        </p:nvSpPr>
        <p:spPr>
          <a:xfrm>
            <a:off x="2725217" y="4261982"/>
            <a:ext cx="384048" cy="38404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6" name="Oval 55">
            <a:extLst>
              <a:ext uri="{FF2B5EF4-FFF2-40B4-BE49-F238E27FC236}">
                <a16:creationId xmlns:a16="http://schemas.microsoft.com/office/drawing/2014/main" id="{769A77E3-4AFB-45BB-8FDC-4AD084EA9D23}"/>
              </a:ext>
            </a:extLst>
          </p:cNvPr>
          <p:cNvSpPr/>
          <p:nvPr userDrawn="1"/>
        </p:nvSpPr>
        <p:spPr>
          <a:xfrm>
            <a:off x="2725217" y="4968409"/>
            <a:ext cx="384048" cy="384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7" name="Oval 56">
            <a:extLst>
              <a:ext uri="{FF2B5EF4-FFF2-40B4-BE49-F238E27FC236}">
                <a16:creationId xmlns:a16="http://schemas.microsoft.com/office/drawing/2014/main" id="{53A8B986-3280-4EAC-846B-9167ECC55646}"/>
              </a:ext>
            </a:extLst>
          </p:cNvPr>
          <p:cNvSpPr/>
          <p:nvPr userDrawn="1"/>
        </p:nvSpPr>
        <p:spPr>
          <a:xfrm>
            <a:off x="4660323" y="4257848"/>
            <a:ext cx="384048" cy="384048"/>
          </a:xfrm>
          <a:prstGeom prst="ellipse">
            <a:avLst/>
          </a:prstGeom>
          <a:solidFill>
            <a:srgbClr val="B5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8" name="Oval 57">
            <a:extLst>
              <a:ext uri="{FF2B5EF4-FFF2-40B4-BE49-F238E27FC236}">
                <a16:creationId xmlns:a16="http://schemas.microsoft.com/office/drawing/2014/main" id="{0AE6D315-5EC0-4956-B7BF-B94D2AFE679B}"/>
              </a:ext>
            </a:extLst>
          </p:cNvPr>
          <p:cNvSpPr/>
          <p:nvPr userDrawn="1"/>
        </p:nvSpPr>
        <p:spPr>
          <a:xfrm>
            <a:off x="4660323" y="4964275"/>
            <a:ext cx="384048" cy="38404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Chart Placeholder 11">
            <a:extLst>
              <a:ext uri="{FF2B5EF4-FFF2-40B4-BE49-F238E27FC236}">
                <a16:creationId xmlns:a16="http://schemas.microsoft.com/office/drawing/2014/main" id="{9ED8422E-0C74-45EF-B794-252146C6639A}"/>
              </a:ext>
            </a:extLst>
          </p:cNvPr>
          <p:cNvSpPr>
            <a:spLocks noGrp="1"/>
          </p:cNvSpPr>
          <p:nvPr>
            <p:ph type="chart" sz="quarter" idx="55"/>
          </p:nvPr>
        </p:nvSpPr>
        <p:spPr>
          <a:xfrm>
            <a:off x="6924675" y="860425"/>
            <a:ext cx="4483100" cy="4573588"/>
          </a:xfrm>
        </p:spPr>
        <p:txBody>
          <a:bodyPr anchor="ctr" anchorCtr="0">
            <a:normAutofit/>
          </a:bodyPr>
          <a:lstStyle>
            <a:lvl1pPr marL="0" indent="0" algn="ctr">
              <a:buNone/>
              <a:defRPr sz="1200"/>
            </a:lvl1pPr>
          </a:lstStyle>
          <a:p>
            <a:r>
              <a:rPr lang="en-US" noProof="0"/>
              <a:t>Click icon to add chart</a:t>
            </a:r>
            <a:endParaRPr lang="en-US" noProof="0" dirty="0"/>
          </a:p>
        </p:txBody>
      </p:sp>
      <p:sp>
        <p:nvSpPr>
          <p:cNvPr id="35" name="Oval 34">
            <a:extLst>
              <a:ext uri="{FF2B5EF4-FFF2-40B4-BE49-F238E27FC236}">
                <a16:creationId xmlns:a16="http://schemas.microsoft.com/office/drawing/2014/main" id="{E8B7C827-F016-49F6-B775-FAC0E6420466}"/>
              </a:ext>
            </a:extLst>
          </p:cNvPr>
          <p:cNvSpPr/>
          <p:nvPr userDrawn="1"/>
        </p:nvSpPr>
        <p:spPr>
          <a:xfrm>
            <a:off x="6905624" y="905669"/>
            <a:ext cx="4483100" cy="4483100"/>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8" name="Oval 37">
            <a:extLst>
              <a:ext uri="{FF2B5EF4-FFF2-40B4-BE49-F238E27FC236}">
                <a16:creationId xmlns:a16="http://schemas.microsoft.com/office/drawing/2014/main" id="{C0F8D2C7-9093-4F92-B8A4-D819FEE69F1F}"/>
              </a:ext>
            </a:extLst>
          </p:cNvPr>
          <p:cNvSpPr/>
          <p:nvPr userDrawn="1"/>
        </p:nvSpPr>
        <p:spPr>
          <a:xfrm>
            <a:off x="8294757" y="2294802"/>
            <a:ext cx="1704834" cy="170483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41" name="Straight Connector 40">
            <a:extLst>
              <a:ext uri="{FF2B5EF4-FFF2-40B4-BE49-F238E27FC236}">
                <a16:creationId xmlns:a16="http://schemas.microsoft.com/office/drawing/2014/main" id="{0DE9D0C0-04C1-4621-8B2D-E65A25A8DCF3}"/>
              </a:ext>
            </a:extLst>
          </p:cNvPr>
          <p:cNvCxnSpPr>
            <a:cxnSpLocks/>
          </p:cNvCxnSpPr>
          <p:nvPr userDrawn="1"/>
        </p:nvCxnSpPr>
        <p:spPr>
          <a:xfrm rot="16200000">
            <a:off x="8675514" y="450000"/>
            <a:ext cx="90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490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411243"/>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564787"/>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2314168"/>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3189568"/>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7">
            <a:extLst>
              <a:ext uri="{FF2B5EF4-FFF2-40B4-BE49-F238E27FC236}">
                <a16:creationId xmlns:a16="http://schemas.microsoft.com/office/drawing/2014/main" id="{CF430BFB-0A7C-4FB8-B93B-8DA19F3E634A}"/>
              </a:ext>
            </a:extLst>
          </p:cNvPr>
          <p:cNvSpPr>
            <a:spLocks noGrp="1"/>
          </p:cNvSpPr>
          <p:nvPr>
            <p:ph type="pic" sz="quarter" idx="15"/>
          </p:nvPr>
        </p:nvSpPr>
        <p:spPr>
          <a:xfrm>
            <a:off x="-3710" y="1792784"/>
            <a:ext cx="6073999" cy="3721608"/>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1286978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Picture Placeholder 2">
            <a:extLst>
              <a:ext uri="{FF2B5EF4-FFF2-40B4-BE49-F238E27FC236}">
                <a16:creationId xmlns:a16="http://schemas.microsoft.com/office/drawing/2014/main" id="{36EF099F-79D2-486F-A4B2-DD4F699752C8}"/>
              </a:ext>
            </a:extLst>
          </p:cNvPr>
          <p:cNvSpPr>
            <a:spLocks noGrp="1"/>
          </p:cNvSpPr>
          <p:nvPr>
            <p:ph type="pic" sz="quarter" idx="22"/>
          </p:nvPr>
        </p:nvSpPr>
        <p:spPr>
          <a:xfrm>
            <a:off x="6096000" y="0"/>
            <a:ext cx="6089650" cy="6858000"/>
          </a:xfrm>
        </p:spPr>
        <p:txBody>
          <a:bodyPr anchor="ctr" anchorCtr="0">
            <a:normAutofit/>
          </a:bodyPr>
          <a:lstStyle>
            <a:lvl1pPr marL="0" indent="0" algn="ctr">
              <a:buNone/>
              <a:defRPr sz="2000"/>
            </a:lvl1pPr>
          </a:lstStyle>
          <a:p>
            <a:r>
              <a:rPr lang="en-US" noProof="0"/>
              <a:t>Click icon to add picture</a:t>
            </a: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sp>
        <p:nvSpPr>
          <p:cNvPr id="21" name="Title 1">
            <a:extLst>
              <a:ext uri="{FF2B5EF4-FFF2-40B4-BE49-F238E27FC236}">
                <a16:creationId xmlns:a16="http://schemas.microsoft.com/office/drawing/2014/main" id="{1FF22294-F2E5-4C74-A30C-46BA988FD586}"/>
              </a:ext>
            </a:extLst>
          </p:cNvPr>
          <p:cNvSpPr>
            <a:spLocks noGrp="1"/>
          </p:cNvSpPr>
          <p:nvPr>
            <p:ph type="title" hasCustomPrompt="1"/>
          </p:nvPr>
        </p:nvSpPr>
        <p:spPr>
          <a:xfrm>
            <a:off x="809959" y="1546091"/>
            <a:ext cx="4846923" cy="1091078"/>
          </a:xfrm>
        </p:spPr>
        <p:txBody>
          <a:bodyPr lIns="0" tIns="0" rIns="0" bIns="0" anchor="b" anchorCtr="0">
            <a:noAutofit/>
          </a:bodyPr>
          <a:lstStyle>
            <a:lvl1pPr>
              <a:defRPr sz="5500"/>
            </a:lvl1pPr>
          </a:lstStyle>
          <a:p>
            <a:r>
              <a:rPr lang="en-US" noProof="0"/>
              <a:t>THANK YOU!</a:t>
            </a:r>
          </a:p>
        </p:txBody>
      </p:sp>
      <p:sp>
        <p:nvSpPr>
          <p:cNvPr id="22" name="Text Placeholder 3">
            <a:extLst>
              <a:ext uri="{FF2B5EF4-FFF2-40B4-BE49-F238E27FC236}">
                <a16:creationId xmlns:a16="http://schemas.microsoft.com/office/drawing/2014/main" id="{FC5C0DA6-1B31-4BDF-BAEB-BF7978102847}"/>
              </a:ext>
            </a:extLst>
          </p:cNvPr>
          <p:cNvSpPr>
            <a:spLocks noGrp="1"/>
          </p:cNvSpPr>
          <p:nvPr>
            <p:ph type="body" sz="quarter" idx="15" hasCustomPrompt="1"/>
          </p:nvPr>
        </p:nvSpPr>
        <p:spPr>
          <a:xfrm>
            <a:off x="825335" y="3083960"/>
            <a:ext cx="4586288" cy="509472"/>
          </a:xfrm>
        </p:spPr>
        <p:txBody>
          <a:bodyPr lIns="0" tIns="0" rIns="0" bIns="0" anchor="b" anchorCtr="0">
            <a:noAutofit/>
          </a:bodyPr>
          <a:lstStyle>
            <a:lvl1pPr marL="0" indent="0">
              <a:buNone/>
              <a:defRPr sz="2800" b="0">
                <a:solidFill>
                  <a:schemeClr val="tx1"/>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August Bergqvist</a:t>
            </a:r>
          </a:p>
        </p:txBody>
      </p:sp>
      <p:sp>
        <p:nvSpPr>
          <p:cNvPr id="23" name="Text Placeholder 3">
            <a:extLst>
              <a:ext uri="{FF2B5EF4-FFF2-40B4-BE49-F238E27FC236}">
                <a16:creationId xmlns:a16="http://schemas.microsoft.com/office/drawing/2014/main" id="{5E1647C9-9AC1-4500-A56E-94CABC656E0C}"/>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0" i="1">
                <a:solidFill>
                  <a:schemeClr val="tx1"/>
                </a:solidFill>
                <a:latin typeface="+mn-lt"/>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Phone:</a:t>
            </a:r>
          </a:p>
        </p:txBody>
      </p:sp>
      <p:sp>
        <p:nvSpPr>
          <p:cNvPr id="24" name="Text Placeholder 3">
            <a:extLst>
              <a:ext uri="{FF2B5EF4-FFF2-40B4-BE49-F238E27FC236}">
                <a16:creationId xmlns:a16="http://schemas.microsoft.com/office/drawing/2014/main" id="{8605CECB-8164-4428-B478-98C42902F9FC}"/>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+7 888 999-000-11</a:t>
            </a:r>
          </a:p>
        </p:txBody>
      </p:sp>
      <p:sp>
        <p:nvSpPr>
          <p:cNvPr id="25" name="Text Placeholder 3">
            <a:extLst>
              <a:ext uri="{FF2B5EF4-FFF2-40B4-BE49-F238E27FC236}">
                <a16:creationId xmlns:a16="http://schemas.microsoft.com/office/drawing/2014/main" id="{D39B56C4-E128-4995-91CC-64C268BC7603}"/>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Email:</a:t>
            </a:r>
          </a:p>
        </p:txBody>
      </p:sp>
      <p:sp>
        <p:nvSpPr>
          <p:cNvPr id="26" name="Text Placeholder 3">
            <a:extLst>
              <a:ext uri="{FF2B5EF4-FFF2-40B4-BE49-F238E27FC236}">
                <a16:creationId xmlns:a16="http://schemas.microsoft.com/office/drawing/2014/main" id="{94772DA1-74CC-430C-9A8E-5A6586692CAB}"/>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Bergqvist@vanarsdelltd.com</a:t>
            </a:r>
          </a:p>
        </p:txBody>
      </p:sp>
      <p:sp>
        <p:nvSpPr>
          <p:cNvPr id="27" name="Text Placeholder 3">
            <a:extLst>
              <a:ext uri="{FF2B5EF4-FFF2-40B4-BE49-F238E27FC236}">
                <a16:creationId xmlns:a16="http://schemas.microsoft.com/office/drawing/2014/main" id="{7A073B5B-2BE3-49D1-A646-1492F534C94B}"/>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noProof="0"/>
              <a:t>Website:</a:t>
            </a:r>
          </a:p>
        </p:txBody>
      </p:sp>
      <p:sp>
        <p:nvSpPr>
          <p:cNvPr id="28" name="Text Placeholder 3">
            <a:extLst>
              <a:ext uri="{FF2B5EF4-FFF2-40B4-BE49-F238E27FC236}">
                <a16:creationId xmlns:a16="http://schemas.microsoft.com/office/drawing/2014/main" id="{52D10EDD-0329-4443-8665-7603E4A83B16}"/>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www.vanarsdelltd.com</a:t>
            </a:r>
          </a:p>
        </p:txBody>
      </p:sp>
      <p:grpSp>
        <p:nvGrpSpPr>
          <p:cNvPr id="4" name="Group 3">
            <a:extLst>
              <a:ext uri="{FF2B5EF4-FFF2-40B4-BE49-F238E27FC236}">
                <a16:creationId xmlns:a16="http://schemas.microsoft.com/office/drawing/2014/main" id="{5F591C52-0202-44BA-A6BE-E2362516B893}"/>
              </a:ext>
            </a:extLst>
          </p:cNvPr>
          <p:cNvGrpSpPr/>
          <p:nvPr userDrawn="1"/>
        </p:nvGrpSpPr>
        <p:grpSpPr>
          <a:xfrm>
            <a:off x="801543" y="2750589"/>
            <a:ext cx="4569895" cy="100800"/>
            <a:chOff x="808548" y="2750589"/>
            <a:chExt cx="4569895" cy="100800"/>
          </a:xfrm>
        </p:grpSpPr>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808548" y="2750589"/>
              <a:ext cx="4505297" cy="100800"/>
              <a:chOff x="496859" y="3240138"/>
              <a:chExt cx="2937541"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9" name="Oval 28">
              <a:extLst>
                <a:ext uri="{FF2B5EF4-FFF2-40B4-BE49-F238E27FC236}">
                  <a16:creationId xmlns:a16="http://schemas.microsoft.com/office/drawing/2014/main" id="{BECBEDE0-51BB-48BD-AAAD-63B6F60C1D57}"/>
                </a:ext>
              </a:extLst>
            </p:cNvPr>
            <p:cNvSpPr/>
            <p:nvPr userDrawn="1"/>
          </p:nvSpPr>
          <p:spPr>
            <a:xfrm flipH="1">
              <a:off x="5277642" y="2750589"/>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32" name="Group 31">
            <a:extLst>
              <a:ext uri="{FF2B5EF4-FFF2-40B4-BE49-F238E27FC236}">
                <a16:creationId xmlns:a16="http://schemas.microsoft.com/office/drawing/2014/main" id="{63E1608D-F119-4C0D-8D91-7CB089C037C8}"/>
              </a:ext>
            </a:extLst>
          </p:cNvPr>
          <p:cNvGrpSpPr/>
          <p:nvPr userDrawn="1"/>
        </p:nvGrpSpPr>
        <p:grpSpPr>
          <a:xfrm>
            <a:off x="801543" y="1660573"/>
            <a:ext cx="4575417" cy="105664"/>
            <a:chOff x="808548" y="2745725"/>
            <a:chExt cx="4575417" cy="105664"/>
          </a:xfrm>
        </p:grpSpPr>
        <p:grpSp>
          <p:nvGrpSpPr>
            <p:cNvPr id="33" name="Group 32">
              <a:extLst>
                <a:ext uri="{FF2B5EF4-FFF2-40B4-BE49-F238E27FC236}">
                  <a16:creationId xmlns:a16="http://schemas.microsoft.com/office/drawing/2014/main" id="{EBDC0121-6865-4B65-A28B-1CEDB16AAD9E}"/>
                </a:ext>
              </a:extLst>
            </p:cNvPr>
            <p:cNvGrpSpPr/>
            <p:nvPr userDrawn="1"/>
          </p:nvGrpSpPr>
          <p:grpSpPr>
            <a:xfrm flipH="1">
              <a:off x="808548" y="2750589"/>
              <a:ext cx="4505297" cy="100800"/>
              <a:chOff x="496859" y="3240138"/>
              <a:chExt cx="2937541" cy="100800"/>
            </a:xfrm>
          </p:grpSpPr>
          <p:cxnSp>
            <p:nvCxnSpPr>
              <p:cNvPr id="35" name="Straight Connector 34">
                <a:extLst>
                  <a:ext uri="{FF2B5EF4-FFF2-40B4-BE49-F238E27FC236}">
                    <a16:creationId xmlns:a16="http://schemas.microsoft.com/office/drawing/2014/main" id="{386E3714-07DE-4318-B5BC-25F879B97D59}"/>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2ECCE30B-E848-4C5E-83A1-A811D489E7B8}"/>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34" name="Oval 33">
              <a:extLst>
                <a:ext uri="{FF2B5EF4-FFF2-40B4-BE49-F238E27FC236}">
                  <a16:creationId xmlns:a16="http://schemas.microsoft.com/office/drawing/2014/main" id="{09817AEC-C67C-49A3-AC5A-669FD4D6D586}"/>
                </a:ext>
              </a:extLst>
            </p:cNvPr>
            <p:cNvSpPr/>
            <p:nvPr userDrawn="1"/>
          </p:nvSpPr>
          <p:spPr>
            <a:xfrm flipH="1">
              <a:off x="5283164" y="2745725"/>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78839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Picture Placeholder 2">
            <a:extLst>
              <a:ext uri="{FF2B5EF4-FFF2-40B4-BE49-F238E27FC236}">
                <a16:creationId xmlns:a16="http://schemas.microsoft.com/office/drawing/2014/main" id="{96C5B5AA-0D95-4C33-8EBC-90401B51BDB4}"/>
              </a:ext>
            </a:extLst>
          </p:cNvPr>
          <p:cNvSpPr>
            <a:spLocks noGrp="1"/>
          </p:cNvSpPr>
          <p:nvPr>
            <p:ph type="pic" sz="quarter" idx="14"/>
          </p:nvPr>
        </p:nvSpPr>
        <p:spPr>
          <a:xfrm>
            <a:off x="6032" y="1912946"/>
            <a:ext cx="12185968" cy="3493008"/>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3848934" y="457496"/>
            <a:ext cx="4494133" cy="804338"/>
          </a:xfrm>
        </p:spPr>
        <p:txBody>
          <a:bodyPr lIns="0" tIns="0" rIns="0" bIns="0" anchor="b">
            <a:normAutofit/>
          </a:bodyPr>
          <a:lstStyle>
            <a:lvl1pPr algn="ctr">
              <a:defRPr sz="3600"/>
            </a:lvl1pPr>
          </a:lstStyle>
          <a:p>
            <a:r>
              <a:rPr lang="en-US" noProof="0"/>
              <a:t>APPENDIX</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 name="Group 3">
            <a:extLst>
              <a:ext uri="{FF2B5EF4-FFF2-40B4-BE49-F238E27FC236}">
                <a16:creationId xmlns:a16="http://schemas.microsoft.com/office/drawing/2014/main" id="{908B302A-0F76-466E-9FCE-DCEECCBCF6C9}"/>
              </a:ext>
            </a:extLst>
          </p:cNvPr>
          <p:cNvGrpSpPr/>
          <p:nvPr userDrawn="1"/>
        </p:nvGrpSpPr>
        <p:grpSpPr>
          <a:xfrm>
            <a:off x="4736152" y="1509426"/>
            <a:ext cx="2719696" cy="100800"/>
            <a:chOff x="4732222" y="1509426"/>
            <a:chExt cx="2719696" cy="100800"/>
          </a:xfrm>
        </p:grpSpPr>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732222" y="1509426"/>
              <a:ext cx="2669296" cy="100800"/>
              <a:chOff x="1693969" y="3240138"/>
              <a:chExt cx="1740431"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1693969" y="3290538"/>
                <a:ext cx="169003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1" name="Oval 20">
              <a:extLst>
                <a:ext uri="{FF2B5EF4-FFF2-40B4-BE49-F238E27FC236}">
                  <a16:creationId xmlns:a16="http://schemas.microsoft.com/office/drawing/2014/main" id="{427C0C4F-6341-4BE0-931E-AAA6EA2AF137}"/>
                </a:ext>
              </a:extLst>
            </p:cNvPr>
            <p:cNvSpPr/>
            <p:nvPr userDrawn="1"/>
          </p:nvSpPr>
          <p:spPr>
            <a:xfrm flipH="1">
              <a:off x="7351117" y="1509426"/>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576448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5104263" y="707529"/>
            <a:ext cx="6310887" cy="569086"/>
          </a:xfrm>
        </p:spPr>
        <p:txBody>
          <a:bodyPr lIns="0" tIns="0" rIns="0" bIns="0" anchor="b">
            <a:normAutofit/>
          </a:bodyPr>
          <a:lstStyle>
            <a:lvl1pPr algn="r">
              <a:defRPr sz="3600"/>
            </a:lvl1pPr>
          </a:lstStyle>
          <a:p>
            <a:r>
              <a:rPr lang="en-US" noProof="0"/>
              <a:t>TESTIMONIALS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773282" y="1375202"/>
            <a:ext cx="4418718" cy="100800"/>
            <a:chOff x="675503" y="3240138"/>
            <a:chExt cx="2758897"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75503" y="3290538"/>
              <a:ext cx="270849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Text Placeholder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822459"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41" name="Text Placeholder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822459"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42" name="Picture Placeholder 2">
            <a:extLst>
              <a:ext uri="{FF2B5EF4-FFF2-40B4-BE49-F238E27FC236}">
                <a16:creationId xmlns:a16="http://schemas.microsoft.com/office/drawing/2014/main" id="{76A56D2A-42F0-40C5-96D7-B1AC33152A85}"/>
              </a:ext>
            </a:extLst>
          </p:cNvPr>
          <p:cNvSpPr>
            <a:spLocks noGrp="1"/>
          </p:cNvSpPr>
          <p:nvPr>
            <p:ph type="pic" sz="quarter" idx="36"/>
          </p:nvPr>
        </p:nvSpPr>
        <p:spPr>
          <a:xfrm>
            <a:off x="2447783"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43" name="Straight Connector 42">
            <a:extLst>
              <a:ext uri="{FF2B5EF4-FFF2-40B4-BE49-F238E27FC236}">
                <a16:creationId xmlns:a16="http://schemas.microsoft.com/office/drawing/2014/main" id="{CF6D1C91-9136-4678-A712-92BE9B3902C4}"/>
              </a:ext>
            </a:extLst>
          </p:cNvPr>
          <p:cNvCxnSpPr>
            <a:cxnSpLocks/>
          </p:cNvCxnSpPr>
          <p:nvPr userDrawn="1"/>
        </p:nvCxnSpPr>
        <p:spPr>
          <a:xfrm flipV="1">
            <a:off x="3000995"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2D92A7B-1C40-4AEB-92C3-C35F8C01F1FA}"/>
              </a:ext>
            </a:extLst>
          </p:cNvPr>
          <p:cNvSpPr>
            <a:spLocks noGrp="1"/>
          </p:cNvSpPr>
          <p:nvPr>
            <p:ph type="body" sz="quarter" idx="49"/>
          </p:nvPr>
        </p:nvSpPr>
        <p:spPr>
          <a:xfrm>
            <a:off x="803253"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Edit Master text styles</a:t>
            </a:r>
          </a:p>
        </p:txBody>
      </p:sp>
      <p:sp>
        <p:nvSpPr>
          <p:cNvPr id="24" name="Oval 23">
            <a:extLst>
              <a:ext uri="{FF2B5EF4-FFF2-40B4-BE49-F238E27FC236}">
                <a16:creationId xmlns:a16="http://schemas.microsoft.com/office/drawing/2014/main" id="{F2E312F1-B417-47B6-97E4-7CCA31034F82}"/>
              </a:ext>
            </a:extLst>
          </p:cNvPr>
          <p:cNvSpPr/>
          <p:nvPr userDrawn="1"/>
        </p:nvSpPr>
        <p:spPr>
          <a:xfrm>
            <a:off x="2950595"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8" name="Text Placeholder 2">
            <a:extLst>
              <a:ext uri="{FF2B5EF4-FFF2-40B4-BE49-F238E27FC236}">
                <a16:creationId xmlns:a16="http://schemas.microsoft.com/office/drawing/2014/main" id="{13DB5D84-04D8-4536-A06B-AED76E7C51D7}"/>
              </a:ext>
            </a:extLst>
          </p:cNvPr>
          <p:cNvSpPr>
            <a:spLocks noGrp="1"/>
          </p:cNvSpPr>
          <p:nvPr>
            <p:ph type="body" idx="50" hasCustomPrompt="1"/>
          </p:nvPr>
        </p:nvSpPr>
        <p:spPr>
          <a:xfrm>
            <a:off x="4586638"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59" name="Text Placeholder 2">
            <a:extLst>
              <a:ext uri="{FF2B5EF4-FFF2-40B4-BE49-F238E27FC236}">
                <a16:creationId xmlns:a16="http://schemas.microsoft.com/office/drawing/2014/main" id="{3AB0AC7E-7919-422E-95A1-82E8B125756D}"/>
              </a:ext>
            </a:extLst>
          </p:cNvPr>
          <p:cNvSpPr>
            <a:spLocks noGrp="1"/>
          </p:cNvSpPr>
          <p:nvPr>
            <p:ph type="body" idx="51" hasCustomPrompt="1"/>
          </p:nvPr>
        </p:nvSpPr>
        <p:spPr>
          <a:xfrm>
            <a:off x="4586638"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0" name="Picture Placeholder 2">
            <a:extLst>
              <a:ext uri="{FF2B5EF4-FFF2-40B4-BE49-F238E27FC236}">
                <a16:creationId xmlns:a16="http://schemas.microsoft.com/office/drawing/2014/main" id="{B44FD76B-D1AE-458B-AF32-E4AA246B0881}"/>
              </a:ext>
            </a:extLst>
          </p:cNvPr>
          <p:cNvSpPr>
            <a:spLocks noGrp="1"/>
          </p:cNvSpPr>
          <p:nvPr>
            <p:ph type="pic" sz="quarter" idx="52"/>
          </p:nvPr>
        </p:nvSpPr>
        <p:spPr>
          <a:xfrm>
            <a:off x="6211962"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61" name="Straight Connector 60">
            <a:extLst>
              <a:ext uri="{FF2B5EF4-FFF2-40B4-BE49-F238E27FC236}">
                <a16:creationId xmlns:a16="http://schemas.microsoft.com/office/drawing/2014/main" id="{07D22CD4-7F86-495D-B381-7D706058B916}"/>
              </a:ext>
            </a:extLst>
          </p:cNvPr>
          <p:cNvCxnSpPr>
            <a:cxnSpLocks/>
          </p:cNvCxnSpPr>
          <p:nvPr userDrawn="1"/>
        </p:nvCxnSpPr>
        <p:spPr>
          <a:xfrm flipV="1">
            <a:off x="6765174"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Placeholder 3">
            <a:extLst>
              <a:ext uri="{FF2B5EF4-FFF2-40B4-BE49-F238E27FC236}">
                <a16:creationId xmlns:a16="http://schemas.microsoft.com/office/drawing/2014/main" id="{1BA0EB90-BA97-4A18-AD3D-1E839B636DEB}"/>
              </a:ext>
            </a:extLst>
          </p:cNvPr>
          <p:cNvSpPr>
            <a:spLocks noGrp="1"/>
          </p:cNvSpPr>
          <p:nvPr>
            <p:ph type="body" sz="quarter" idx="53"/>
          </p:nvPr>
        </p:nvSpPr>
        <p:spPr>
          <a:xfrm>
            <a:off x="456743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Edit Master text styles</a:t>
            </a:r>
          </a:p>
        </p:txBody>
      </p:sp>
      <p:sp>
        <p:nvSpPr>
          <p:cNvPr id="63" name="Oval 62">
            <a:extLst>
              <a:ext uri="{FF2B5EF4-FFF2-40B4-BE49-F238E27FC236}">
                <a16:creationId xmlns:a16="http://schemas.microsoft.com/office/drawing/2014/main" id="{ED057A87-963C-4F8A-BD4C-959BF8AF699B}"/>
              </a:ext>
            </a:extLst>
          </p:cNvPr>
          <p:cNvSpPr/>
          <p:nvPr userDrawn="1"/>
        </p:nvSpPr>
        <p:spPr>
          <a:xfrm>
            <a:off x="6714774"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64" name="Text Placeholder 2">
            <a:extLst>
              <a:ext uri="{FF2B5EF4-FFF2-40B4-BE49-F238E27FC236}">
                <a16:creationId xmlns:a16="http://schemas.microsoft.com/office/drawing/2014/main" id="{B6BAFE05-9EC0-4C3C-AB0F-89A83361452F}"/>
              </a:ext>
            </a:extLst>
          </p:cNvPr>
          <p:cNvSpPr>
            <a:spLocks noGrp="1"/>
          </p:cNvSpPr>
          <p:nvPr>
            <p:ph type="body" idx="54" hasCustomPrompt="1"/>
          </p:nvPr>
        </p:nvSpPr>
        <p:spPr>
          <a:xfrm>
            <a:off x="8350818" y="4992196"/>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65" name="Text Placeholder 2">
            <a:extLst>
              <a:ext uri="{FF2B5EF4-FFF2-40B4-BE49-F238E27FC236}">
                <a16:creationId xmlns:a16="http://schemas.microsoft.com/office/drawing/2014/main" id="{290BF8E2-78CA-4427-9231-3C5EDC272DEE}"/>
              </a:ext>
            </a:extLst>
          </p:cNvPr>
          <p:cNvSpPr>
            <a:spLocks noGrp="1"/>
          </p:cNvSpPr>
          <p:nvPr>
            <p:ph type="body" idx="55" hasCustomPrompt="1"/>
          </p:nvPr>
        </p:nvSpPr>
        <p:spPr>
          <a:xfrm>
            <a:off x="8350818" y="4187128"/>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6" name="Picture Placeholder 2">
            <a:extLst>
              <a:ext uri="{FF2B5EF4-FFF2-40B4-BE49-F238E27FC236}">
                <a16:creationId xmlns:a16="http://schemas.microsoft.com/office/drawing/2014/main" id="{ACA8732F-AB9E-4253-BB5A-5ADD5BA9B153}"/>
              </a:ext>
            </a:extLst>
          </p:cNvPr>
          <p:cNvSpPr>
            <a:spLocks noGrp="1"/>
          </p:cNvSpPr>
          <p:nvPr>
            <p:ph type="pic" sz="quarter" idx="56"/>
          </p:nvPr>
        </p:nvSpPr>
        <p:spPr>
          <a:xfrm>
            <a:off x="9976142" y="4430694"/>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67" name="Straight Connector 66">
            <a:extLst>
              <a:ext uri="{FF2B5EF4-FFF2-40B4-BE49-F238E27FC236}">
                <a16:creationId xmlns:a16="http://schemas.microsoft.com/office/drawing/2014/main" id="{BB9A566A-8C97-4AE6-B9EF-701587499889}"/>
              </a:ext>
            </a:extLst>
          </p:cNvPr>
          <p:cNvCxnSpPr>
            <a:cxnSpLocks/>
          </p:cNvCxnSpPr>
          <p:nvPr userDrawn="1"/>
        </p:nvCxnSpPr>
        <p:spPr>
          <a:xfrm flipV="1">
            <a:off x="10529354" y="3980054"/>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 Placeholder 3">
            <a:extLst>
              <a:ext uri="{FF2B5EF4-FFF2-40B4-BE49-F238E27FC236}">
                <a16:creationId xmlns:a16="http://schemas.microsoft.com/office/drawing/2014/main" id="{45B69021-5E85-4B37-B529-366AC57512FD}"/>
              </a:ext>
            </a:extLst>
          </p:cNvPr>
          <p:cNvSpPr>
            <a:spLocks noGrp="1"/>
          </p:cNvSpPr>
          <p:nvPr>
            <p:ph type="body" sz="quarter" idx="57"/>
          </p:nvPr>
        </p:nvSpPr>
        <p:spPr>
          <a:xfrm>
            <a:off x="833161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Edit Master text styles</a:t>
            </a:r>
          </a:p>
        </p:txBody>
      </p:sp>
      <p:sp>
        <p:nvSpPr>
          <p:cNvPr id="69" name="Oval 68">
            <a:extLst>
              <a:ext uri="{FF2B5EF4-FFF2-40B4-BE49-F238E27FC236}">
                <a16:creationId xmlns:a16="http://schemas.microsoft.com/office/drawing/2014/main" id="{E407CD49-808A-445A-96C0-E3083C9FB390}"/>
              </a:ext>
            </a:extLst>
          </p:cNvPr>
          <p:cNvSpPr/>
          <p:nvPr userDrawn="1"/>
        </p:nvSpPr>
        <p:spPr>
          <a:xfrm>
            <a:off x="10478954" y="3925610"/>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864131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 Study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980591"/>
            <a:ext cx="4187903" cy="1177174"/>
          </a:xfrm>
        </p:spPr>
        <p:txBody>
          <a:bodyPr lIns="0" tIns="0" rIns="0" bIns="0" anchor="b">
            <a:normAutofit/>
          </a:bodyPr>
          <a:lstStyle>
            <a:lvl1pPr>
              <a:defRPr sz="3600"/>
            </a:lvl1pPr>
          </a:lstStyle>
          <a:p>
            <a:r>
              <a:rPr lang="en-US" noProof="0"/>
              <a:t>CASE STUDY</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610893"/>
            <a:ext cx="4168311" cy="1897530"/>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319328"/>
            <a:ext cx="3866400" cy="100800"/>
            <a:chOff x="-1228304" y="3240138"/>
            <a:chExt cx="3866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81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537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id="{82DA762C-1D45-43AA-9DB3-3D8DBE3EACFE}"/>
              </a:ext>
            </a:extLst>
          </p:cNvPr>
          <p:cNvSpPr>
            <a:spLocks noGrp="1"/>
          </p:cNvSpPr>
          <p:nvPr>
            <p:ph type="body" idx="33" hasCustomPrompt="1"/>
          </p:nvPr>
        </p:nvSpPr>
        <p:spPr>
          <a:xfrm>
            <a:off x="5267325" y="1126345"/>
            <a:ext cx="6086475" cy="2662466"/>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4C3C1BF4-C955-4D71-87E4-BE0F7B619575}"/>
              </a:ext>
            </a:extLst>
          </p:cNvPr>
          <p:cNvSpPr>
            <a:spLocks noGrp="1"/>
          </p:cNvSpPr>
          <p:nvPr>
            <p:ph type="body" idx="34" hasCustomPrompt="1"/>
          </p:nvPr>
        </p:nvSpPr>
        <p:spPr>
          <a:xfrm>
            <a:off x="5269967" y="3909256"/>
            <a:ext cx="6086475" cy="1822399"/>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205956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Phon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1294387"/>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2212679"/>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970230"/>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Rectangle 2">
            <a:extLst>
              <a:ext uri="{FF2B5EF4-FFF2-40B4-BE49-F238E27FC236}">
                <a16:creationId xmlns:a16="http://schemas.microsoft.com/office/drawing/2014/main" id="{496B07E0-C579-4C5F-9AD4-6AF791562924}"/>
              </a:ext>
            </a:extLst>
          </p:cNvPr>
          <p:cNvSpPr/>
          <p:nvPr userDrawn="1"/>
        </p:nvSpPr>
        <p:spPr>
          <a:xfrm>
            <a:off x="963549" y="1819285"/>
            <a:ext cx="4306824" cy="3648456"/>
          </a:xfrm>
          <a:prstGeom prst="rect">
            <a:avLst/>
          </a:prstGeom>
          <a:blipFill>
            <a:blip r:embed="rId2">
              <a:extLst>
                <a:ext uri="{96DAC541-7B7A-43D3-8B79-37D633B846F1}">
                  <asvg:svgBlip xmlns:asvg="http://schemas.microsoft.com/office/drawing/2016/SVG/main" r:embed="rId3"/>
                </a:ext>
              </a:extLst>
            </a:blip>
            <a:srcRect/>
            <a:stretch>
              <a:fillRect t="-195" b="-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Picture Placeholder 2">
            <a:extLst>
              <a:ext uri="{FF2B5EF4-FFF2-40B4-BE49-F238E27FC236}">
                <a16:creationId xmlns:a16="http://schemas.microsoft.com/office/drawing/2014/main" id="{D5639F99-011E-49CF-8ABD-A4DB4439FB47}"/>
              </a:ext>
            </a:extLst>
          </p:cNvPr>
          <p:cNvSpPr>
            <a:spLocks noGrp="1"/>
          </p:cNvSpPr>
          <p:nvPr>
            <p:ph type="pic" sz="quarter" idx="14"/>
          </p:nvPr>
        </p:nvSpPr>
        <p:spPr>
          <a:xfrm>
            <a:off x="3315505" y="1976894"/>
            <a:ext cx="1819656" cy="3108960"/>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2" name="Picture Placeholder 2">
            <a:extLst>
              <a:ext uri="{FF2B5EF4-FFF2-40B4-BE49-F238E27FC236}">
                <a16:creationId xmlns:a16="http://schemas.microsoft.com/office/drawing/2014/main" id="{028483B2-B562-448D-AEE1-556BC9366BBA}"/>
              </a:ext>
            </a:extLst>
          </p:cNvPr>
          <p:cNvSpPr>
            <a:spLocks noGrp="1"/>
          </p:cNvSpPr>
          <p:nvPr>
            <p:ph type="pic" sz="quarter" idx="31"/>
          </p:nvPr>
        </p:nvSpPr>
        <p:spPr>
          <a:xfrm>
            <a:off x="1102188" y="3517926"/>
            <a:ext cx="2057400" cy="1819656"/>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3195763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2737603-04DB-411C-B2D9-BDFF9AEE89D6}"/>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2023761"/>
            <a:ext cx="2469965"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731781"/>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731781"/>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731781"/>
            <a:ext cx="2048256" cy="896112"/>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900319" y="4671712"/>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830765"/>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ln>
                  <a:solidFill>
                    <a:schemeClr val="tx1"/>
                  </a:solidFill>
                </a:ln>
                <a:no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780001"/>
            <a:ext cx="10512424" cy="606677"/>
          </a:xfrm>
        </p:spPr>
        <p:txBody>
          <a:bodyPr lIns="0" tIns="0" rIns="0" bIns="0" anchor="t" anchorCtr="0">
            <a:normAutofit/>
          </a:bodyPr>
          <a:lstStyle>
            <a:lvl1pPr marL="0" algn="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HOW TO USE THIS TEMPLATE</a:t>
            </a:r>
          </a:p>
        </p:txBody>
      </p:sp>
      <p:sp>
        <p:nvSpPr>
          <p:cNvPr id="41" name="Picture Placeholder 9">
            <a:extLst>
              <a:ext uri="{FF2B5EF4-FFF2-40B4-BE49-F238E27FC236}">
                <a16:creationId xmlns:a16="http://schemas.microsoft.com/office/drawing/2014/main" id="{8A4896B5-1C5E-47F0-8F0C-4EF97E356C86}"/>
              </a:ext>
            </a:extLst>
          </p:cNvPr>
          <p:cNvSpPr>
            <a:spLocks noGrp="1"/>
          </p:cNvSpPr>
          <p:nvPr>
            <p:ph type="pic" sz="quarter" idx="13"/>
          </p:nvPr>
        </p:nvSpPr>
        <p:spPr>
          <a:xfrm>
            <a:off x="7900319" y="3779907"/>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31" name="Group 30">
            <a:extLst>
              <a:ext uri="{FF2B5EF4-FFF2-40B4-BE49-F238E27FC236}">
                <a16:creationId xmlns:a16="http://schemas.microsoft.com/office/drawing/2014/main" id="{D87F4783-C8BA-411C-A188-4A4DAED10C02}"/>
              </a:ext>
            </a:extLst>
          </p:cNvPr>
          <p:cNvGrpSpPr/>
          <p:nvPr userDrawn="1"/>
        </p:nvGrpSpPr>
        <p:grpSpPr>
          <a:xfrm flipH="1">
            <a:off x="4416000" y="1375202"/>
            <a:ext cx="7776000" cy="100800"/>
            <a:chOff x="-322289" y="3240138"/>
            <a:chExt cx="5070122" cy="100800"/>
          </a:xfrm>
        </p:grpSpPr>
        <p:cxnSp>
          <p:nvCxnSpPr>
            <p:cNvPr id="39" name="Straight Connector 38">
              <a:extLst>
                <a:ext uri="{FF2B5EF4-FFF2-40B4-BE49-F238E27FC236}">
                  <a16:creationId xmlns:a16="http://schemas.microsoft.com/office/drawing/2014/main" id="{959A2713-966D-4694-A067-D6BE1B2986D1}"/>
                </a:ext>
              </a:extLst>
            </p:cNvPr>
            <p:cNvCxnSpPr>
              <a:cxnSpLocks/>
            </p:cNvCxnSpPr>
            <p:nvPr userDrawn="1"/>
          </p:nvCxnSpPr>
          <p:spPr>
            <a:xfrm>
              <a:off x="-322289" y="3290538"/>
              <a:ext cx="507012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FCA15F19-C2FE-4F13-9359-69E884CA83B9}"/>
                </a:ext>
              </a:extLst>
            </p:cNvPr>
            <p:cNvSpPr/>
            <p:nvPr userDrawn="1"/>
          </p:nvSpPr>
          <p:spPr>
            <a:xfrm>
              <a:off x="4682109"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253577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364189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79195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5021940"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205904"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215201" cy="1328330"/>
          </a:xfrm>
        </p:spPr>
        <p:txBody>
          <a:bodyPr lIns="0" tIns="0" rIns="0" bIns="0">
            <a:normAutofit/>
          </a:bodyPr>
          <a:lstStyle>
            <a:lvl1pPr marL="0" indent="0">
              <a:lnSpc>
                <a:spcPct val="100000"/>
              </a:lnSpc>
              <a:spcBef>
                <a:spcPts val="600"/>
              </a:spcBef>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7">
            <a:extLst>
              <a:ext uri="{FF2B5EF4-FFF2-40B4-BE49-F238E27FC236}">
                <a16:creationId xmlns:a16="http://schemas.microsoft.com/office/drawing/2014/main" id="{DE71F7A0-F439-470D-A1B8-556C960D112C}"/>
              </a:ext>
            </a:extLst>
          </p:cNvPr>
          <p:cNvSpPr>
            <a:spLocks noGrp="1"/>
          </p:cNvSpPr>
          <p:nvPr>
            <p:ph type="pic" sz="quarter" idx="15"/>
          </p:nvPr>
        </p:nvSpPr>
        <p:spPr>
          <a:xfrm>
            <a:off x="6103003" y="2490534"/>
            <a:ext cx="6083300" cy="2587752"/>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2539969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DEA943F6-C418-4339-8C7E-A12127BDE29C}"/>
              </a:ext>
            </a:extLst>
          </p:cNvPr>
          <p:cNvSpPr>
            <a:spLocks noGrp="1"/>
          </p:cNvSpPr>
          <p:nvPr>
            <p:ph idx="1"/>
          </p:nvPr>
        </p:nvSpPr>
        <p:spPr>
          <a:xfrm>
            <a:off x="838200" y="1187777"/>
            <a:ext cx="10515600" cy="453429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84468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6FE9A2-5CE4-4652-97CE-3FF947D5485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Content Placeholder 2">
            <a:extLst>
              <a:ext uri="{FF2B5EF4-FFF2-40B4-BE49-F238E27FC236}">
                <a16:creationId xmlns:a16="http://schemas.microsoft.com/office/drawing/2014/main" id="{3FD6D4E1-CC57-4556-9CB7-31B375477219}"/>
              </a:ext>
            </a:extLst>
          </p:cNvPr>
          <p:cNvSpPr>
            <a:spLocks noGrp="1"/>
          </p:cNvSpPr>
          <p:nvPr>
            <p:ph sz="half" idx="1"/>
          </p:nvPr>
        </p:nvSpPr>
        <p:spPr>
          <a:xfrm>
            <a:off x="838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a:extLst>
              <a:ext uri="{FF2B5EF4-FFF2-40B4-BE49-F238E27FC236}">
                <a16:creationId xmlns:a16="http://schemas.microsoft.com/office/drawing/2014/main" id="{2AE7A31C-D605-4363-B037-1938B9304C13}"/>
              </a:ext>
            </a:extLst>
          </p:cNvPr>
          <p:cNvSpPr>
            <a:spLocks noGrp="1"/>
          </p:cNvSpPr>
          <p:nvPr>
            <p:ph sz="half" idx="2"/>
          </p:nvPr>
        </p:nvSpPr>
        <p:spPr>
          <a:xfrm>
            <a:off x="6172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84915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B5E40D-C1A5-4C5A-BBA0-C3E41F028D0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Text Placeholder 2">
            <a:extLst>
              <a:ext uri="{FF2B5EF4-FFF2-40B4-BE49-F238E27FC236}">
                <a16:creationId xmlns:a16="http://schemas.microsoft.com/office/drawing/2014/main" id="{85C650EE-495E-44EB-870B-AC85B18EBDB8}"/>
              </a:ext>
            </a:extLst>
          </p:cNvPr>
          <p:cNvSpPr>
            <a:spLocks noGrp="1"/>
          </p:cNvSpPr>
          <p:nvPr>
            <p:ph type="body" idx="1"/>
          </p:nvPr>
        </p:nvSpPr>
        <p:spPr>
          <a:xfrm>
            <a:off x="839788" y="1256955"/>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3">
            <a:extLst>
              <a:ext uri="{FF2B5EF4-FFF2-40B4-BE49-F238E27FC236}">
                <a16:creationId xmlns:a16="http://schemas.microsoft.com/office/drawing/2014/main" id="{77DCC2A5-8A6A-431F-BD6C-93E32539A0F4}"/>
              </a:ext>
            </a:extLst>
          </p:cNvPr>
          <p:cNvSpPr>
            <a:spLocks noGrp="1"/>
          </p:cNvSpPr>
          <p:nvPr>
            <p:ph sz="half" idx="2"/>
          </p:nvPr>
        </p:nvSpPr>
        <p:spPr>
          <a:xfrm>
            <a:off x="839788" y="2203414"/>
            <a:ext cx="5157787"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4">
            <a:extLst>
              <a:ext uri="{FF2B5EF4-FFF2-40B4-BE49-F238E27FC236}">
                <a16:creationId xmlns:a16="http://schemas.microsoft.com/office/drawing/2014/main" id="{7FE620E9-8AD3-4771-8897-E65B461E2801}"/>
              </a:ext>
            </a:extLst>
          </p:cNvPr>
          <p:cNvSpPr>
            <a:spLocks noGrp="1"/>
          </p:cNvSpPr>
          <p:nvPr>
            <p:ph type="body" sz="quarter" idx="3"/>
          </p:nvPr>
        </p:nvSpPr>
        <p:spPr>
          <a:xfrm>
            <a:off x="6172200" y="1256955"/>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Content Placeholder 5">
            <a:extLst>
              <a:ext uri="{FF2B5EF4-FFF2-40B4-BE49-F238E27FC236}">
                <a16:creationId xmlns:a16="http://schemas.microsoft.com/office/drawing/2014/main" id="{B75F265B-9F81-4A64-A8D4-7D0A31CEA45A}"/>
              </a:ext>
            </a:extLst>
          </p:cNvPr>
          <p:cNvSpPr>
            <a:spLocks noGrp="1"/>
          </p:cNvSpPr>
          <p:nvPr>
            <p:ph sz="quarter" idx="4"/>
          </p:nvPr>
        </p:nvSpPr>
        <p:spPr>
          <a:xfrm>
            <a:off x="6172200" y="2203414"/>
            <a:ext cx="5183188"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40803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Content Placeholder 2">
            <a:extLst>
              <a:ext uri="{FF2B5EF4-FFF2-40B4-BE49-F238E27FC236}">
                <a16:creationId xmlns:a16="http://schemas.microsoft.com/office/drawing/2014/main" id="{3AE79E65-3D1E-4444-9BD4-8578BF0C6484}"/>
              </a:ext>
            </a:extLst>
          </p:cNvPr>
          <p:cNvSpPr>
            <a:spLocks noGrp="1"/>
          </p:cNvSpPr>
          <p:nvPr>
            <p:ph idx="1"/>
          </p:nvPr>
        </p:nvSpPr>
        <p:spPr>
          <a:xfrm>
            <a:off x="5183188" y="457201"/>
            <a:ext cx="6172200" cy="5403850"/>
          </a:xfrm>
        </p:spPr>
        <p:txBody>
          <a:bodyPr>
            <a:normAutofit/>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27999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1D23A006-AC57-4A0B-BC20-6D226A80CC78}"/>
              </a:ext>
            </a:extLst>
          </p:cNvPr>
          <p:cNvSpPr>
            <a:spLocks noGrp="1"/>
          </p:cNvSpPr>
          <p:nvPr>
            <p:ph type="pic" idx="1"/>
          </p:nvPr>
        </p:nvSpPr>
        <p:spPr>
          <a:xfrm>
            <a:off x="5183188" y="457201"/>
            <a:ext cx="6172200" cy="540385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585305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ext Placeholder 7">
            <a:extLst>
              <a:ext uri="{FF2B5EF4-FFF2-40B4-BE49-F238E27FC236}">
                <a16:creationId xmlns:a16="http://schemas.microsoft.com/office/drawing/2014/main" id="{FE102DC0-E499-4C34-9CD9-CDABF71081B3}"/>
              </a:ext>
            </a:extLst>
          </p:cNvPr>
          <p:cNvSpPr>
            <a:spLocks noGrp="1"/>
          </p:cNvSpPr>
          <p:nvPr>
            <p:ph type="body" sz="quarter" idx="13"/>
          </p:nvPr>
        </p:nvSpPr>
        <p:spPr>
          <a:xfrm>
            <a:off x="1470819" y="2355057"/>
            <a:ext cx="9250363" cy="2147887"/>
          </a:xfrm>
        </p:spPr>
        <p:txBody>
          <a:bodyPr anchor="ctr">
            <a:normAutofit/>
          </a:bodyPr>
          <a:lstStyle>
            <a:lvl1pPr marL="0" indent="0" algn="ctr">
              <a:buNone/>
              <a:defRPr sz="6000"/>
            </a:lvl1pPr>
          </a:lstStyle>
          <a:p>
            <a:pPr lvl="0"/>
            <a:r>
              <a:rPr lang="en-US" noProof="0"/>
              <a:t>Edit Master text styles</a:t>
            </a:r>
          </a:p>
        </p:txBody>
      </p:sp>
    </p:spTree>
    <p:extLst>
      <p:ext uri="{BB962C8B-B14F-4D97-AF65-F5344CB8AC3E}">
        <p14:creationId xmlns:p14="http://schemas.microsoft.com/office/powerpoint/2010/main" val="883991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28545300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E60A5F-CE74-4F00-A5C2-F9742DDFFF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223171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090118"/>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243662"/>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1993043"/>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2868443"/>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7">
            <a:extLst>
              <a:ext uri="{FF2B5EF4-FFF2-40B4-BE49-F238E27FC236}">
                <a16:creationId xmlns:a16="http://schemas.microsoft.com/office/drawing/2014/main" id="{F0861AA2-8248-462C-B6D8-FFD829F41ED0}"/>
              </a:ext>
            </a:extLst>
          </p:cNvPr>
          <p:cNvSpPr>
            <a:spLocks noGrp="1"/>
          </p:cNvSpPr>
          <p:nvPr>
            <p:ph type="pic" sz="quarter" idx="15"/>
          </p:nvPr>
        </p:nvSpPr>
        <p:spPr>
          <a:xfrm>
            <a:off x="2854411" y="1472184"/>
            <a:ext cx="3246204" cy="5385816"/>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124763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Layout v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19359"/>
            <a:ext cx="5021940" cy="804338"/>
          </a:xfrm>
        </p:spPr>
        <p:txBody>
          <a:bodyPr lIns="0" tIns="0" rIns="0" bIns="0" anchor="b">
            <a:normAutofit/>
          </a:bodyPr>
          <a:lstStyle>
            <a:lvl1pPr>
              <a:defRPr sz="3600"/>
            </a:lvl1pPr>
          </a:lstStyle>
          <a:p>
            <a:r>
              <a:rPr lang="en-US" noProof="0"/>
              <a:t>CLICK TO EDIT</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122284"/>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4C9D5785-B116-4BE7-AC26-5CD6481FFA6A}"/>
              </a:ext>
            </a:extLst>
          </p:cNvPr>
          <p:cNvSpPr>
            <a:spLocks noGrp="1"/>
          </p:cNvSpPr>
          <p:nvPr>
            <p:ph type="body" idx="14" hasCustomPrompt="1"/>
          </p:nvPr>
        </p:nvSpPr>
        <p:spPr>
          <a:xfrm>
            <a:off x="815720" y="3392200"/>
            <a:ext cx="5009495" cy="221017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Picture Placeholder 7">
            <a:extLst>
              <a:ext uri="{FF2B5EF4-FFF2-40B4-BE49-F238E27FC236}">
                <a16:creationId xmlns:a16="http://schemas.microsoft.com/office/drawing/2014/main" id="{278C2B8F-0B29-449C-AFFD-42BB56FA1595}"/>
              </a:ext>
            </a:extLst>
          </p:cNvPr>
          <p:cNvSpPr>
            <a:spLocks noGrp="1"/>
          </p:cNvSpPr>
          <p:nvPr>
            <p:ph type="pic" sz="quarter" idx="15"/>
          </p:nvPr>
        </p:nvSpPr>
        <p:spPr>
          <a:xfrm>
            <a:off x="6108356" y="-20834"/>
            <a:ext cx="5245444" cy="5385816"/>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2310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400317" y="707529"/>
            <a:ext cx="4494133" cy="569086"/>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400317" y="1625821"/>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430402" y="1375202"/>
            <a:ext cx="5761598" cy="100800"/>
            <a:chOff x="-322276" y="3240138"/>
            <a:chExt cx="375667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322276" y="3290538"/>
              <a:ext cx="37062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2920469"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1EDA47E0-9B2C-45BF-A34A-E7069690AEF4}"/>
              </a:ext>
            </a:extLst>
          </p:cNvPr>
          <p:cNvSpPr>
            <a:spLocks noGrp="1"/>
          </p:cNvSpPr>
          <p:nvPr>
            <p:ph type="pic" sz="quarter" idx="15"/>
          </p:nvPr>
        </p:nvSpPr>
        <p:spPr>
          <a:xfrm>
            <a:off x="2090460" y="3273552"/>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831850"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 styles</a:t>
            </a:r>
          </a:p>
        </p:txBody>
      </p:sp>
      <p:sp>
        <p:nvSpPr>
          <p:cNvPr id="23" name="Text Placeholder 2">
            <a:extLst>
              <a:ext uri="{FF2B5EF4-FFF2-40B4-BE49-F238E27FC236}">
                <a16:creationId xmlns:a16="http://schemas.microsoft.com/office/drawing/2014/main" id="{C7A796C4-1255-4B26-B034-EFB1284B77EB}"/>
              </a:ext>
            </a:extLst>
          </p:cNvPr>
          <p:cNvSpPr>
            <a:spLocks noGrp="1"/>
          </p:cNvSpPr>
          <p:nvPr>
            <p:ph type="body" idx="17" hasCustomPrompt="1"/>
          </p:nvPr>
        </p:nvSpPr>
        <p:spPr>
          <a:xfrm>
            <a:off x="2920469"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Picture Placeholder 3">
            <a:extLst>
              <a:ext uri="{FF2B5EF4-FFF2-40B4-BE49-F238E27FC236}">
                <a16:creationId xmlns:a16="http://schemas.microsoft.com/office/drawing/2014/main" id="{7F406E84-6EA1-4D34-8016-6A41F065FF76}"/>
              </a:ext>
            </a:extLst>
          </p:cNvPr>
          <p:cNvSpPr>
            <a:spLocks noGrp="1"/>
          </p:cNvSpPr>
          <p:nvPr>
            <p:ph type="pic" sz="quarter" idx="18"/>
          </p:nvPr>
        </p:nvSpPr>
        <p:spPr>
          <a:xfrm>
            <a:off x="2090460" y="4409320"/>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id="{7965133B-076D-4FAD-8D2A-C24FE2619C80}"/>
              </a:ext>
            </a:extLst>
          </p:cNvPr>
          <p:cNvSpPr>
            <a:spLocks noGrp="1"/>
          </p:cNvSpPr>
          <p:nvPr>
            <p:ph type="body" idx="19" hasCustomPrompt="1"/>
          </p:nvPr>
        </p:nvSpPr>
        <p:spPr>
          <a:xfrm>
            <a:off x="831850"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 styles</a:t>
            </a:r>
          </a:p>
        </p:txBody>
      </p:sp>
      <p:sp>
        <p:nvSpPr>
          <p:cNvPr id="26" name="Text Placeholder 2">
            <a:extLst>
              <a:ext uri="{FF2B5EF4-FFF2-40B4-BE49-F238E27FC236}">
                <a16:creationId xmlns:a16="http://schemas.microsoft.com/office/drawing/2014/main" id="{CABE6307-1A20-419D-A352-17FF0286600B}"/>
              </a:ext>
            </a:extLst>
          </p:cNvPr>
          <p:cNvSpPr>
            <a:spLocks noGrp="1"/>
          </p:cNvSpPr>
          <p:nvPr>
            <p:ph type="body" idx="20" hasCustomPrompt="1"/>
          </p:nvPr>
        </p:nvSpPr>
        <p:spPr>
          <a:xfrm>
            <a:off x="8549426"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7" name="Picture Placeholder 3">
            <a:extLst>
              <a:ext uri="{FF2B5EF4-FFF2-40B4-BE49-F238E27FC236}">
                <a16:creationId xmlns:a16="http://schemas.microsoft.com/office/drawing/2014/main" id="{D2C5C227-18EE-4D6A-AA31-30B8F7CD20AE}"/>
              </a:ext>
            </a:extLst>
          </p:cNvPr>
          <p:cNvSpPr>
            <a:spLocks noGrp="1"/>
          </p:cNvSpPr>
          <p:nvPr>
            <p:ph type="pic" sz="quarter" idx="21"/>
          </p:nvPr>
        </p:nvSpPr>
        <p:spPr>
          <a:xfrm>
            <a:off x="7719417" y="3273552"/>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28" name="Text Placeholder 2">
            <a:extLst>
              <a:ext uri="{FF2B5EF4-FFF2-40B4-BE49-F238E27FC236}">
                <a16:creationId xmlns:a16="http://schemas.microsoft.com/office/drawing/2014/main" id="{6ABEA821-83E0-4C10-98A8-5F29E246F741}"/>
              </a:ext>
            </a:extLst>
          </p:cNvPr>
          <p:cNvSpPr>
            <a:spLocks noGrp="1"/>
          </p:cNvSpPr>
          <p:nvPr>
            <p:ph type="body" idx="22" hasCustomPrompt="1"/>
          </p:nvPr>
        </p:nvSpPr>
        <p:spPr>
          <a:xfrm>
            <a:off x="6460807"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a:t>
            </a:r>
          </a:p>
        </p:txBody>
      </p:sp>
      <p:sp>
        <p:nvSpPr>
          <p:cNvPr id="29" name="Text Placeholder 2">
            <a:extLst>
              <a:ext uri="{FF2B5EF4-FFF2-40B4-BE49-F238E27FC236}">
                <a16:creationId xmlns:a16="http://schemas.microsoft.com/office/drawing/2014/main" id="{CA1DC741-B44F-4275-A1D5-B8D26A3390B3}"/>
              </a:ext>
            </a:extLst>
          </p:cNvPr>
          <p:cNvSpPr>
            <a:spLocks noGrp="1"/>
          </p:cNvSpPr>
          <p:nvPr>
            <p:ph type="body" idx="23" hasCustomPrompt="1"/>
          </p:nvPr>
        </p:nvSpPr>
        <p:spPr>
          <a:xfrm>
            <a:off x="8549426"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Picture Placeholder 3">
            <a:extLst>
              <a:ext uri="{FF2B5EF4-FFF2-40B4-BE49-F238E27FC236}">
                <a16:creationId xmlns:a16="http://schemas.microsoft.com/office/drawing/2014/main" id="{C550F6C4-BE33-415F-B0BC-B47EDC1BDACB}"/>
              </a:ext>
            </a:extLst>
          </p:cNvPr>
          <p:cNvSpPr>
            <a:spLocks noGrp="1"/>
          </p:cNvSpPr>
          <p:nvPr>
            <p:ph type="pic" sz="quarter" idx="24"/>
          </p:nvPr>
        </p:nvSpPr>
        <p:spPr>
          <a:xfrm>
            <a:off x="7719417" y="4409320"/>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31" name="Text Placeholder 2">
            <a:extLst>
              <a:ext uri="{FF2B5EF4-FFF2-40B4-BE49-F238E27FC236}">
                <a16:creationId xmlns:a16="http://schemas.microsoft.com/office/drawing/2014/main" id="{4C0830D2-D692-4161-8ECB-338703C94351}"/>
              </a:ext>
            </a:extLst>
          </p:cNvPr>
          <p:cNvSpPr>
            <a:spLocks noGrp="1"/>
          </p:cNvSpPr>
          <p:nvPr>
            <p:ph type="body" idx="25" hasCustomPrompt="1"/>
          </p:nvPr>
        </p:nvSpPr>
        <p:spPr>
          <a:xfrm>
            <a:off x="6460807"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a:t>
            </a:r>
          </a:p>
        </p:txBody>
      </p:sp>
    </p:spTree>
    <p:extLst>
      <p:ext uri="{BB962C8B-B14F-4D97-AF65-F5344CB8AC3E}">
        <p14:creationId xmlns:p14="http://schemas.microsoft.com/office/powerpoint/2010/main" val="33114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tor and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4464049"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443165"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Rectangle 7">
            <a:extLst>
              <a:ext uri="{FF2B5EF4-FFF2-40B4-BE49-F238E27FC236}">
                <a16:creationId xmlns:a16="http://schemas.microsoft.com/office/drawing/2014/main" id="{4ACF4ED1-C6C8-4C5C-8C14-4FF197588C03}"/>
              </a:ext>
            </a:extLst>
          </p:cNvPr>
          <p:cNvSpPr/>
          <p:nvPr userDrawn="1"/>
        </p:nvSpPr>
        <p:spPr>
          <a:xfrm>
            <a:off x="6192163" y="1435133"/>
            <a:ext cx="5175504" cy="4187952"/>
          </a:xfrm>
          <a:prstGeom prst="rect">
            <a:avLst/>
          </a:prstGeom>
          <a:blipFill>
            <a:blip r:embed="rId2">
              <a:extLst>
                <a:ext uri="{96DAC541-7B7A-43D3-8B79-37D633B846F1}">
                  <asvg:svgBlip xmlns:asvg="http://schemas.microsoft.com/office/drawing/2016/SVG/main" r:embed="rId3"/>
                </a:ext>
              </a:extLst>
            </a:blip>
            <a:srcRect/>
            <a:stretch>
              <a:fillRect t="1504" b="15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452987" cy="1328330"/>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6B8B3AB3-C02D-418C-A9E2-AA65DE78350D}"/>
              </a:ext>
            </a:extLst>
          </p:cNvPr>
          <p:cNvSpPr>
            <a:spLocks noGrp="1"/>
          </p:cNvSpPr>
          <p:nvPr>
            <p:ph type="pic" sz="quarter" idx="15"/>
          </p:nvPr>
        </p:nvSpPr>
        <p:spPr>
          <a:xfrm>
            <a:off x="6362829" y="1673942"/>
            <a:ext cx="4853962" cy="3141406"/>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988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Content Layout">
    <p:spTree>
      <p:nvGrpSpPr>
        <p:cNvPr id="1" name=""/>
        <p:cNvGrpSpPr/>
        <p:nvPr/>
      </p:nvGrpSpPr>
      <p:grpSpPr>
        <a:xfrm>
          <a:off x="0" y="0"/>
          <a:ext cx="0" cy="0"/>
          <a:chOff x="0" y="0"/>
          <a:chExt cx="0" cy="0"/>
        </a:xfrm>
      </p:grpSpPr>
      <p:sp>
        <p:nvSpPr>
          <p:cNvPr id="22" name="Picture Placeholder 7">
            <a:extLst>
              <a:ext uri="{FF2B5EF4-FFF2-40B4-BE49-F238E27FC236}">
                <a16:creationId xmlns:a16="http://schemas.microsoft.com/office/drawing/2014/main" id="{093DA11F-BC94-447C-B660-9C906BED01B1}"/>
              </a:ext>
            </a:extLst>
          </p:cNvPr>
          <p:cNvSpPr>
            <a:spLocks noGrp="1"/>
          </p:cNvSpPr>
          <p:nvPr>
            <p:ph type="pic" sz="quarter" idx="15"/>
          </p:nvPr>
        </p:nvSpPr>
        <p:spPr>
          <a:xfrm>
            <a:off x="0" y="1682496"/>
            <a:ext cx="12191999" cy="3493008"/>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3863976" y="696584"/>
            <a:ext cx="4464049" cy="569086"/>
          </a:xfrm>
        </p:spPr>
        <p:txBody>
          <a:bodyPr lIns="0" tIns="0" rIns="0" bIns="0" anchor="b">
            <a:normAutofit/>
          </a:bodyPr>
          <a:lstStyle>
            <a:lvl1pPr algn="ct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3884860" y="1983086"/>
            <a:ext cx="4443165" cy="569085"/>
          </a:xfrm>
        </p:spPr>
        <p:txBody>
          <a:bodyPr lIns="0" tIns="0" rIns="0" bIns="0">
            <a:normAutofit/>
          </a:bodyPr>
          <a:lstStyle>
            <a:lvl1pPr marL="0" indent="0" algn="ct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8842051-6173-4CC2-8C4A-8AE31FE7BA54}"/>
              </a:ext>
            </a:extLst>
          </p:cNvPr>
          <p:cNvGrpSpPr/>
          <p:nvPr userDrawn="1"/>
        </p:nvGrpSpPr>
        <p:grpSpPr>
          <a:xfrm>
            <a:off x="5124396" y="1373283"/>
            <a:ext cx="1943208" cy="100800"/>
            <a:chOff x="3149478" y="1373283"/>
            <a:chExt cx="1943208" cy="100800"/>
          </a:xfrm>
        </p:grpSpPr>
        <p:grpSp>
          <p:nvGrpSpPr>
            <p:cNvPr id="15" name="Group 14">
              <a:extLst>
                <a:ext uri="{FF2B5EF4-FFF2-40B4-BE49-F238E27FC236}">
                  <a16:creationId xmlns:a16="http://schemas.microsoft.com/office/drawing/2014/main" id="{B7317392-EF87-4050-8BBE-32F74B0CF15A}"/>
                </a:ext>
              </a:extLst>
            </p:cNvPr>
            <p:cNvGrpSpPr/>
            <p:nvPr userDrawn="1"/>
          </p:nvGrpSpPr>
          <p:grpSpPr>
            <a:xfrm>
              <a:off x="3149478" y="1373283"/>
              <a:ext cx="1943208" cy="100800"/>
              <a:chOff x="0" y="3237441"/>
              <a:chExt cx="1943208"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18928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42408" y="3237441"/>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1" name="Oval 20">
              <a:extLst>
                <a:ext uri="{FF2B5EF4-FFF2-40B4-BE49-F238E27FC236}">
                  <a16:creationId xmlns:a16="http://schemas.microsoft.com/office/drawing/2014/main" id="{5D1C3636-C306-4492-8D46-194288459CAF}"/>
                </a:ext>
              </a:extLst>
            </p:cNvPr>
            <p:cNvSpPr/>
            <p:nvPr userDrawn="1"/>
          </p:nvSpPr>
          <p:spPr>
            <a:xfrm>
              <a:off x="3149478" y="1373283"/>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23502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179281" y="1375202"/>
            <a:ext cx="5012719" cy="100800"/>
            <a:chOff x="304632" y="3240138"/>
            <a:chExt cx="3129768"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304632" y="3290538"/>
              <a:ext cx="307937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226927"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226927"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1226927"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4871314"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15">
            <a:extLst>
              <a:ext uri="{FF2B5EF4-FFF2-40B4-BE49-F238E27FC236}">
                <a16:creationId xmlns:a16="http://schemas.microsoft.com/office/drawing/2014/main" id="{7A54608E-523B-47AC-B8A6-3E8FE9A15847}"/>
              </a:ext>
            </a:extLst>
          </p:cNvPr>
          <p:cNvSpPr>
            <a:spLocks noGrp="1"/>
          </p:cNvSpPr>
          <p:nvPr>
            <p:ph type="body" sz="quarter" idx="28" hasCustomPrompt="1"/>
          </p:nvPr>
        </p:nvSpPr>
        <p:spPr>
          <a:xfrm>
            <a:off x="4871314"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871314"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id="{E0D32F26-CEE2-4420-A43D-B008AE2D1DDC}"/>
              </a:ext>
            </a:extLst>
          </p:cNvPr>
          <p:cNvSpPr>
            <a:spLocks noGrp="1"/>
          </p:cNvSpPr>
          <p:nvPr>
            <p:ph type="body" idx="30" hasCustomPrompt="1"/>
          </p:nvPr>
        </p:nvSpPr>
        <p:spPr>
          <a:xfrm>
            <a:off x="8515702"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15">
            <a:extLst>
              <a:ext uri="{FF2B5EF4-FFF2-40B4-BE49-F238E27FC236}">
                <a16:creationId xmlns:a16="http://schemas.microsoft.com/office/drawing/2014/main" id="{DBC2890A-FFF7-4606-A262-6D464BA5D997}"/>
              </a:ext>
            </a:extLst>
          </p:cNvPr>
          <p:cNvSpPr>
            <a:spLocks noGrp="1"/>
          </p:cNvSpPr>
          <p:nvPr>
            <p:ph type="body" sz="quarter" idx="31" hasCustomPrompt="1"/>
          </p:nvPr>
        </p:nvSpPr>
        <p:spPr>
          <a:xfrm>
            <a:off x="8515702"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sp>
        <p:nvSpPr>
          <p:cNvPr id="39" name="Text Placeholder 2">
            <a:extLst>
              <a:ext uri="{FF2B5EF4-FFF2-40B4-BE49-F238E27FC236}">
                <a16:creationId xmlns:a16="http://schemas.microsoft.com/office/drawing/2014/main" id="{268E1254-8C59-4B9B-A775-45CA3D655514}"/>
              </a:ext>
            </a:extLst>
          </p:cNvPr>
          <p:cNvSpPr>
            <a:spLocks noGrp="1"/>
          </p:cNvSpPr>
          <p:nvPr>
            <p:ph type="body" idx="32" hasCustomPrompt="1"/>
          </p:nvPr>
        </p:nvSpPr>
        <p:spPr>
          <a:xfrm>
            <a:off x="8515702"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8E47DC43-D8A0-4F17-B897-D8B07A6F1B47}"/>
              </a:ext>
            </a:extLst>
          </p:cNvPr>
          <p:cNvCxnSpPr/>
          <p:nvPr userDrawn="1"/>
        </p:nvCxnSpPr>
        <p:spPr>
          <a:xfrm>
            <a:off x="2205335" y="3256107"/>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01F265-08ED-497A-BE5C-62220829348F}"/>
              </a:ext>
            </a:extLst>
          </p:cNvPr>
          <p:cNvCxnSpPr/>
          <p:nvPr userDrawn="1"/>
        </p:nvCxnSpPr>
        <p:spPr>
          <a:xfrm>
            <a:off x="5849839" y="3255785"/>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34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67058B-89E0-4460-AB21-21747CB3A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7201C5EB-04D6-4050-930C-5F6907528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A732220F-109C-4A57-81E9-C6279EDA1374}"/>
              </a:ext>
            </a:extLst>
          </p:cNvPr>
          <p:cNvSpPr>
            <a:spLocks noGrp="1"/>
          </p:cNvSpPr>
          <p:nvPr>
            <p:ph type="dt" sz="half" idx="2"/>
          </p:nvPr>
        </p:nvSpPr>
        <p:spPr>
          <a:xfrm>
            <a:off x="10016836" y="5878720"/>
            <a:ext cx="1336964" cy="298800"/>
          </a:xfrm>
          <a:prstGeom prst="rect">
            <a:avLst/>
          </a:prstGeom>
        </p:spPr>
        <p:txBody>
          <a:bodyPr vert="horz" lIns="0" tIns="0" rIns="0" bIns="0" rtlCol="0" anchor="ctr"/>
          <a:lstStyle>
            <a:lvl1pPr algn="r">
              <a:defRPr sz="1000">
                <a:solidFill>
                  <a:schemeClr val="bg1">
                    <a:lumMod val="50000"/>
                    <a:lumOff val="50000"/>
                  </a:schemeClr>
                </a:solidFill>
              </a:defRPr>
            </a:lvl1pPr>
          </a:lstStyle>
          <a:p>
            <a:r>
              <a:rPr lang="en-US" noProof="0" dirty="0"/>
              <a:t>MM.DD.20XX</a:t>
            </a:r>
          </a:p>
        </p:txBody>
      </p:sp>
      <p:sp>
        <p:nvSpPr>
          <p:cNvPr id="5" name="Footer Placeholder 4">
            <a:extLst>
              <a:ext uri="{FF2B5EF4-FFF2-40B4-BE49-F238E27FC236}">
                <a16:creationId xmlns:a16="http://schemas.microsoft.com/office/drawing/2014/main" id="{0A25404F-F26F-42E5-BA15-C0373FC1CF2B}"/>
              </a:ext>
            </a:extLst>
          </p:cNvPr>
          <p:cNvSpPr>
            <a:spLocks noGrp="1"/>
          </p:cNvSpPr>
          <p:nvPr>
            <p:ph type="ftr" sz="quarter" idx="3"/>
          </p:nvPr>
        </p:nvSpPr>
        <p:spPr>
          <a:xfrm>
            <a:off x="1169960" y="5878720"/>
            <a:ext cx="2915733" cy="298800"/>
          </a:xfrm>
          <a:prstGeom prst="rect">
            <a:avLst/>
          </a:prstGeom>
        </p:spPr>
        <p:txBody>
          <a:bodyPr vert="horz" lIns="91440" tIns="45720" rIns="91440" bIns="45720" rtlCol="0" anchor="ctr"/>
          <a:lstStyle>
            <a:lvl1pPr algn="l">
              <a:defRPr sz="1000">
                <a:solidFill>
                  <a:schemeClr val="bg1">
                    <a:lumMod val="50000"/>
                    <a:lumOff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41725174-FA04-488F-9F0C-3CD1D1483FA9}"/>
              </a:ext>
            </a:extLst>
          </p:cNvPr>
          <p:cNvSpPr>
            <a:spLocks noGrp="1"/>
          </p:cNvSpPr>
          <p:nvPr>
            <p:ph type="sldNum" sz="quarter" idx="4"/>
          </p:nvPr>
        </p:nvSpPr>
        <p:spPr>
          <a:xfrm>
            <a:off x="778643" y="5879656"/>
            <a:ext cx="354492" cy="297307"/>
          </a:xfrm>
          <a:prstGeom prst="rect">
            <a:avLst/>
          </a:prstGeom>
        </p:spPr>
        <p:txBody>
          <a:bodyPr vert="horz" lIns="91440" tIns="45720" rIns="91440" bIns="45720" rtlCol="0" anchor="ctr"/>
          <a:lstStyle>
            <a:lvl1pPr algn="ctr">
              <a:defRPr sz="1000">
                <a:solidFill>
                  <a:schemeClr val="bg2"/>
                </a:solidFill>
              </a:defRPr>
            </a:lvl1pPr>
          </a:lstStyle>
          <a:p>
            <a:fld id="{8D581BC7-E183-40DB-AC97-C19EA4EB8894}" type="slidenum">
              <a:rPr lang="en-US" noProof="0" smtClean="0"/>
              <a:pPr/>
              <a:t>‹#›</a:t>
            </a:fld>
            <a:endParaRPr lang="en-US" noProof="0" dirty="0"/>
          </a:p>
        </p:txBody>
      </p:sp>
      <p:sp>
        <p:nvSpPr>
          <p:cNvPr id="7" name="Oval 6">
            <a:extLst>
              <a:ext uri="{FF2B5EF4-FFF2-40B4-BE49-F238E27FC236}">
                <a16:creationId xmlns:a16="http://schemas.microsoft.com/office/drawing/2014/main" id="{7FEF1588-F385-48F3-800A-554A9423E77A}"/>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0" name="Straight Connector 9">
            <a:extLst>
              <a:ext uri="{FF2B5EF4-FFF2-40B4-BE49-F238E27FC236}">
                <a16:creationId xmlns:a16="http://schemas.microsoft.com/office/drawing/2014/main" id="{440B0943-F568-4674-8FA4-B435B1E466AF}"/>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2DE7FD5-7941-43A1-8663-42AE40546A4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97791EE5-EF06-4BF8-84C6-EC24114E73F5}"/>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861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90" r:id="rId33"/>
    <p:sldLayoutId id="2147483691" r:id="rId34"/>
    <p:sldLayoutId id="2147483688" r:id="rId35"/>
    <p:sldLayoutId id="2147483692" r:id="rId36"/>
    <p:sldLayoutId id="2147483689" r:id="rId37"/>
  </p:sldLayoutIdLst>
  <p:hf hdr="0"/>
  <p:txStyles>
    <p:title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7174" userDrawn="1">
          <p15:clr>
            <a:srgbClr val="F26B43"/>
          </p15:clr>
        </p15:guide>
        <p15:guide id="3" pos="506"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guide id="7" pos="3318" userDrawn="1">
          <p15:clr>
            <a:srgbClr val="F26B43"/>
          </p15:clr>
        </p15:guide>
        <p15:guide id="8" pos="43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mailto:nss@rla.du.ac.in"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F6FF42-70E3-4A7F-B5D8-2928FCB71A74}"/>
              </a:ext>
            </a:extLst>
          </p:cNvPr>
          <p:cNvSpPr>
            <a:spLocks noGrp="1"/>
          </p:cNvSpPr>
          <p:nvPr>
            <p:ph type="ctrTitle"/>
          </p:nvPr>
        </p:nvSpPr>
        <p:spPr>
          <a:xfrm>
            <a:off x="0" y="3218520"/>
            <a:ext cx="12192000" cy="820080"/>
          </a:xfrm>
        </p:spPr>
        <p:txBody>
          <a:bodyPr>
            <a:noAutofit/>
          </a:bodyPr>
          <a:lstStyle/>
          <a:p>
            <a:r>
              <a:rPr lang="en-US" sz="7200" dirty="0"/>
              <a:t>National Service Scheme</a:t>
            </a:r>
            <a:endParaRPr lang="ru-RU" sz="7200" dirty="0"/>
          </a:p>
        </p:txBody>
      </p:sp>
      <p:sp>
        <p:nvSpPr>
          <p:cNvPr id="5" name="Subtitle 4">
            <a:extLst>
              <a:ext uri="{FF2B5EF4-FFF2-40B4-BE49-F238E27FC236}">
                <a16:creationId xmlns:a16="http://schemas.microsoft.com/office/drawing/2014/main" id="{F40A11AA-C85D-4AF4-92B2-0F4E36F4EC91}"/>
              </a:ext>
            </a:extLst>
          </p:cNvPr>
          <p:cNvSpPr>
            <a:spLocks noGrp="1"/>
          </p:cNvSpPr>
          <p:nvPr>
            <p:ph type="subTitle" idx="1"/>
          </p:nvPr>
        </p:nvSpPr>
        <p:spPr>
          <a:xfrm>
            <a:off x="1524000" y="4847585"/>
            <a:ext cx="9144000" cy="459798"/>
          </a:xfrm>
        </p:spPr>
        <p:txBody>
          <a:bodyPr/>
          <a:lstStyle/>
          <a:p>
            <a:r>
              <a:rPr lang="en-US" sz="2400" i="1" dirty="0"/>
              <a:t>Ram Lal Anand College</a:t>
            </a:r>
            <a:endParaRPr lang="ru-RU" i="1" dirty="0"/>
          </a:p>
        </p:txBody>
      </p:sp>
      <p:pic>
        <p:nvPicPr>
          <p:cNvPr id="9" name="Picture 8">
            <a:extLst>
              <a:ext uri="{FF2B5EF4-FFF2-40B4-BE49-F238E27FC236}">
                <a16:creationId xmlns:a16="http://schemas.microsoft.com/office/drawing/2014/main" id="{E25E32C9-19DB-4FFF-A70F-666863D7E378}"/>
              </a:ext>
            </a:extLst>
          </p:cNvPr>
          <p:cNvPicPr>
            <a:picLocks noChangeAspect="1"/>
          </p:cNvPicPr>
          <p:nvPr/>
        </p:nvPicPr>
        <p:blipFill>
          <a:blip r:embed="rId2"/>
          <a:stretch>
            <a:fillRect/>
          </a:stretch>
        </p:blipFill>
        <p:spPr>
          <a:xfrm>
            <a:off x="11074735" y="230716"/>
            <a:ext cx="897763" cy="899527"/>
          </a:xfrm>
          <a:prstGeom prst="rect">
            <a:avLst/>
          </a:prstGeom>
        </p:spPr>
      </p:pic>
      <p:pic>
        <p:nvPicPr>
          <p:cNvPr id="3" name="Picture 2">
            <a:extLst>
              <a:ext uri="{FF2B5EF4-FFF2-40B4-BE49-F238E27FC236}">
                <a16:creationId xmlns:a16="http://schemas.microsoft.com/office/drawing/2014/main" id="{2CB4F0D5-0BEE-4279-9CA9-1A64AA963B1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0404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B059-9E3B-4C24-8E61-717292C2944E}"/>
              </a:ext>
            </a:extLst>
          </p:cNvPr>
          <p:cNvSpPr>
            <a:spLocks noGrp="1"/>
          </p:cNvSpPr>
          <p:nvPr>
            <p:ph type="title"/>
          </p:nvPr>
        </p:nvSpPr>
        <p:spPr/>
        <p:txBody>
          <a:bodyPr>
            <a:normAutofit fontScale="90000"/>
          </a:bodyPr>
          <a:lstStyle/>
          <a:p>
            <a:r>
              <a:rPr lang="en-IN" dirty="0"/>
              <a:t>National Integration Camp (NIC)</a:t>
            </a:r>
            <a:endParaRPr lang="en-US" dirty="0"/>
          </a:p>
        </p:txBody>
      </p:sp>
      <p:sp>
        <p:nvSpPr>
          <p:cNvPr id="8" name="Text Placeholder 7">
            <a:extLst>
              <a:ext uri="{FF2B5EF4-FFF2-40B4-BE49-F238E27FC236}">
                <a16:creationId xmlns:a16="http://schemas.microsoft.com/office/drawing/2014/main" id="{EEA947F5-DD66-4D26-BA34-D1D8F7CE9010}"/>
              </a:ext>
            </a:extLst>
          </p:cNvPr>
          <p:cNvSpPr>
            <a:spLocks noGrp="1"/>
          </p:cNvSpPr>
          <p:nvPr>
            <p:ph type="body" idx="14"/>
          </p:nvPr>
        </p:nvSpPr>
        <p:spPr>
          <a:xfrm>
            <a:off x="803276" y="3298475"/>
            <a:ext cx="4452987" cy="1328330"/>
          </a:xfrm>
        </p:spPr>
        <p:txBody>
          <a:bodyPr>
            <a:noAutofit/>
          </a:bodyPr>
          <a:lstStyle/>
          <a:p>
            <a:pPr marL="0" indent="0">
              <a:buNone/>
            </a:pPr>
            <a:r>
              <a:rPr lang="en-US" sz="1600" dirty="0">
                <a:solidFill>
                  <a:schemeClr val="bg2"/>
                </a:solidFill>
              </a:rPr>
              <a:t>The National Integration Camp (NIC) is organized every year and the duration of each camp is of 7 days with day-night boarding &amp; lodging. These camps are held in different parts of the country. Each camp involves 200 NSS volunteers to undertake the scheduled activities. This camp makes volunteers aware about rich heritage and culture of India. It also develops a sense of National pride through knowledge about India.</a:t>
            </a:r>
            <a:endParaRPr lang="en-IN" sz="1600" dirty="0">
              <a:solidFill>
                <a:schemeClr val="bg2"/>
              </a:solidFill>
            </a:endParaRPr>
          </a:p>
          <a:p>
            <a:pPr marL="0" indent="0">
              <a:buNone/>
            </a:pPr>
            <a:endParaRPr lang="en-US" sz="1600" dirty="0">
              <a:solidFill>
                <a:schemeClr val="bg2"/>
              </a:solidFill>
            </a:endParaRPr>
          </a:p>
        </p:txBody>
      </p:sp>
      <p:sp>
        <p:nvSpPr>
          <p:cNvPr id="6" name="Slide Number Placeholder 5">
            <a:extLst>
              <a:ext uri="{FF2B5EF4-FFF2-40B4-BE49-F238E27FC236}">
                <a16:creationId xmlns:a16="http://schemas.microsoft.com/office/drawing/2014/main" id="{2B9E0CB5-2F64-4439-AFE9-1BB3ACE6FA9D}"/>
              </a:ext>
            </a:extLst>
          </p:cNvPr>
          <p:cNvSpPr>
            <a:spLocks noGrp="1"/>
          </p:cNvSpPr>
          <p:nvPr>
            <p:ph type="sldNum" sz="quarter" idx="12"/>
          </p:nvPr>
        </p:nvSpPr>
        <p:spPr/>
        <p:txBody>
          <a:bodyPr/>
          <a:lstStyle/>
          <a:p>
            <a:fld id="{8D581BC7-E183-40DB-AC97-C19EA4EB8894}" type="slidenum">
              <a:rPr lang="en-US" smtClean="0"/>
              <a:t>10</a:t>
            </a:fld>
            <a:endParaRPr lang="en-US" dirty="0"/>
          </a:p>
        </p:txBody>
      </p:sp>
      <p:pic>
        <p:nvPicPr>
          <p:cNvPr id="10" name="Picture 9">
            <a:extLst>
              <a:ext uri="{FF2B5EF4-FFF2-40B4-BE49-F238E27FC236}">
                <a16:creationId xmlns:a16="http://schemas.microsoft.com/office/drawing/2014/main" id="{55925F1C-34EF-4C8F-B844-36EA1B5BF889}"/>
              </a:ext>
            </a:extLst>
          </p:cNvPr>
          <p:cNvPicPr>
            <a:picLocks noChangeAspect="1"/>
          </p:cNvPicPr>
          <p:nvPr/>
        </p:nvPicPr>
        <p:blipFill>
          <a:blip r:embed="rId2"/>
          <a:stretch>
            <a:fillRect/>
          </a:stretch>
        </p:blipFill>
        <p:spPr>
          <a:xfrm>
            <a:off x="11074735" y="230716"/>
            <a:ext cx="897763" cy="899527"/>
          </a:xfrm>
          <a:prstGeom prst="rect">
            <a:avLst/>
          </a:prstGeom>
        </p:spPr>
      </p:pic>
      <p:pic>
        <p:nvPicPr>
          <p:cNvPr id="7" name="Picture Placeholder 6">
            <a:extLst>
              <a:ext uri="{FF2B5EF4-FFF2-40B4-BE49-F238E27FC236}">
                <a16:creationId xmlns:a16="http://schemas.microsoft.com/office/drawing/2014/main" id="{26C67E93-5B02-4923-B49F-441C70536E0B}"/>
              </a:ext>
            </a:extLst>
          </p:cNvPr>
          <p:cNvPicPr>
            <a:picLocks noGrp="1" noChangeAspect="1"/>
          </p:cNvPicPr>
          <p:nvPr>
            <p:ph type="pic" sz="quarter" idx="15"/>
          </p:nvPr>
        </p:nvPicPr>
        <p:blipFill>
          <a:blip r:embed="rId3"/>
          <a:srcRect t="6856" b="6856"/>
          <a:stretch>
            <a:fillRect/>
          </a:stretch>
        </p:blipFill>
        <p:spPr>
          <a:xfrm>
            <a:off x="6362829" y="1673942"/>
            <a:ext cx="4853962" cy="3141406"/>
          </a:xfrm>
        </p:spPr>
      </p:pic>
    </p:spTree>
    <p:extLst>
      <p:ext uri="{BB962C8B-B14F-4D97-AF65-F5344CB8AC3E}">
        <p14:creationId xmlns:p14="http://schemas.microsoft.com/office/powerpoint/2010/main" val="3835111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6C22-D0C4-4D8E-86F7-1A902F1CA7AB}"/>
              </a:ext>
            </a:extLst>
          </p:cNvPr>
          <p:cNvSpPr>
            <a:spLocks noGrp="1"/>
          </p:cNvSpPr>
          <p:nvPr>
            <p:ph type="title"/>
          </p:nvPr>
        </p:nvSpPr>
        <p:spPr/>
        <p:txBody>
          <a:bodyPr>
            <a:normAutofit/>
          </a:bodyPr>
          <a:lstStyle/>
          <a:p>
            <a:r>
              <a:rPr lang="en-IN" dirty="0"/>
              <a:t>Adventure Camp:</a:t>
            </a:r>
            <a:endParaRPr lang="en-US" dirty="0"/>
          </a:p>
        </p:txBody>
      </p:sp>
      <p:sp>
        <p:nvSpPr>
          <p:cNvPr id="7" name="Text Placeholder 6">
            <a:extLst>
              <a:ext uri="{FF2B5EF4-FFF2-40B4-BE49-F238E27FC236}">
                <a16:creationId xmlns:a16="http://schemas.microsoft.com/office/drawing/2014/main" id="{1EBE5B37-5B62-411B-BD45-E04DD958A3F9}"/>
              </a:ext>
            </a:extLst>
          </p:cNvPr>
          <p:cNvSpPr>
            <a:spLocks noGrp="1"/>
          </p:cNvSpPr>
          <p:nvPr>
            <p:ph type="body" idx="14"/>
          </p:nvPr>
        </p:nvSpPr>
        <p:spPr>
          <a:xfrm>
            <a:off x="815721" y="3429000"/>
            <a:ext cx="5009495" cy="2210173"/>
          </a:xfrm>
        </p:spPr>
        <p:txBody>
          <a:bodyPr>
            <a:normAutofit/>
          </a:bodyPr>
          <a:lstStyle/>
          <a:p>
            <a:pPr marL="0" indent="0">
              <a:buNone/>
            </a:pPr>
            <a:r>
              <a:rPr lang="en-US" sz="1800" dirty="0">
                <a:solidFill>
                  <a:schemeClr val="bg2"/>
                </a:solidFill>
              </a:rPr>
              <a:t>The camps are held every year which are attended by approximately 1500 NSS volunteers with at least 50% of the volunteers being girl students. These camps are conducted in Himalayan Region in the North and Arunachal Pradesh in North East region. The adventure activities undertaken in these camps includes trekking of mountains, water rafting, Para-sailing and basic skiing.</a:t>
            </a:r>
            <a:endParaRPr lang="en-IN" sz="1800" dirty="0">
              <a:solidFill>
                <a:schemeClr val="bg2"/>
              </a:solidFill>
            </a:endParaRPr>
          </a:p>
          <a:p>
            <a:pPr marL="0" indent="0">
              <a:buNone/>
            </a:pPr>
            <a:endParaRPr lang="en-US" sz="2400" dirty="0">
              <a:solidFill>
                <a:schemeClr val="bg2"/>
              </a:solidFill>
            </a:endParaRPr>
          </a:p>
        </p:txBody>
      </p:sp>
      <p:sp>
        <p:nvSpPr>
          <p:cNvPr id="5" name="Slide Number Placeholder 4">
            <a:extLst>
              <a:ext uri="{FF2B5EF4-FFF2-40B4-BE49-F238E27FC236}">
                <a16:creationId xmlns:a16="http://schemas.microsoft.com/office/drawing/2014/main" id="{1C5328BF-D489-4F39-BA27-5AD38E9116D8}"/>
              </a:ext>
            </a:extLst>
          </p:cNvPr>
          <p:cNvSpPr>
            <a:spLocks noGrp="1"/>
          </p:cNvSpPr>
          <p:nvPr>
            <p:ph type="sldNum" sz="quarter" idx="12"/>
          </p:nvPr>
        </p:nvSpPr>
        <p:spPr/>
        <p:txBody>
          <a:bodyPr/>
          <a:lstStyle/>
          <a:p>
            <a:fld id="{8D581BC7-E183-40DB-AC97-C19EA4EB8894}" type="slidenum">
              <a:rPr lang="en-US" smtClean="0"/>
              <a:pPr/>
              <a:t>11</a:t>
            </a:fld>
            <a:endParaRPr lang="en-US" dirty="0"/>
          </a:p>
        </p:txBody>
      </p:sp>
      <p:pic>
        <p:nvPicPr>
          <p:cNvPr id="11" name="Picture 10">
            <a:extLst>
              <a:ext uri="{FF2B5EF4-FFF2-40B4-BE49-F238E27FC236}">
                <a16:creationId xmlns:a16="http://schemas.microsoft.com/office/drawing/2014/main" id="{2C2E7FE6-17CC-484E-B8AB-3D07E4F31FB9}"/>
              </a:ext>
            </a:extLst>
          </p:cNvPr>
          <p:cNvPicPr>
            <a:picLocks noChangeAspect="1"/>
          </p:cNvPicPr>
          <p:nvPr/>
        </p:nvPicPr>
        <p:blipFill>
          <a:blip r:embed="rId2"/>
          <a:stretch>
            <a:fillRect/>
          </a:stretch>
        </p:blipFill>
        <p:spPr>
          <a:xfrm>
            <a:off x="271893" y="230715"/>
            <a:ext cx="897763" cy="899527"/>
          </a:xfrm>
          <a:prstGeom prst="rect">
            <a:avLst/>
          </a:prstGeom>
        </p:spPr>
      </p:pic>
      <p:pic>
        <p:nvPicPr>
          <p:cNvPr id="8" name="Picture Placeholder 7">
            <a:extLst>
              <a:ext uri="{FF2B5EF4-FFF2-40B4-BE49-F238E27FC236}">
                <a16:creationId xmlns:a16="http://schemas.microsoft.com/office/drawing/2014/main" id="{B438F44B-739D-48EF-A42C-72E1C39D1184}"/>
              </a:ext>
            </a:extLst>
          </p:cNvPr>
          <p:cNvPicPr>
            <a:picLocks noGrp="1" noChangeAspect="1"/>
          </p:cNvPicPr>
          <p:nvPr>
            <p:ph type="pic" sz="quarter" idx="15"/>
          </p:nvPr>
        </p:nvPicPr>
        <p:blipFill>
          <a:blip r:embed="rId3"/>
          <a:srcRect l="22613" r="22613"/>
          <a:stretch>
            <a:fillRect/>
          </a:stretch>
        </p:blipFill>
        <p:spPr/>
      </p:pic>
    </p:spTree>
    <p:extLst>
      <p:ext uri="{BB962C8B-B14F-4D97-AF65-F5344CB8AC3E}">
        <p14:creationId xmlns:p14="http://schemas.microsoft.com/office/powerpoint/2010/main" val="125807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1E61A3-1D57-4708-B548-E59863785D2E}"/>
              </a:ext>
            </a:extLst>
          </p:cNvPr>
          <p:cNvSpPr>
            <a:spLocks noGrp="1"/>
          </p:cNvSpPr>
          <p:nvPr>
            <p:ph type="title"/>
          </p:nvPr>
        </p:nvSpPr>
        <p:spPr/>
        <p:txBody>
          <a:bodyPr/>
          <a:lstStyle/>
          <a:p>
            <a:r>
              <a:rPr lang="en-IN" dirty="0"/>
              <a:t>What do we Expect?</a:t>
            </a:r>
            <a:endParaRPr lang="en-US" dirty="0"/>
          </a:p>
        </p:txBody>
      </p:sp>
      <p:sp>
        <p:nvSpPr>
          <p:cNvPr id="8" name="Text Placeholder 7">
            <a:extLst>
              <a:ext uri="{FF2B5EF4-FFF2-40B4-BE49-F238E27FC236}">
                <a16:creationId xmlns:a16="http://schemas.microsoft.com/office/drawing/2014/main" id="{FA2259AB-530E-4F31-A710-6CF0B478F1C7}"/>
              </a:ext>
            </a:extLst>
          </p:cNvPr>
          <p:cNvSpPr>
            <a:spLocks noGrp="1"/>
          </p:cNvSpPr>
          <p:nvPr>
            <p:ph type="body" idx="30"/>
          </p:nvPr>
        </p:nvSpPr>
        <p:spPr>
          <a:xfrm>
            <a:off x="6096000" y="2406951"/>
            <a:ext cx="5311245" cy="2248846"/>
          </a:xfrm>
        </p:spPr>
        <p:txBody>
          <a:bodyPr>
            <a:normAutofit/>
          </a:bodyPr>
          <a:lstStyle/>
          <a:p>
            <a:r>
              <a:rPr lang="en-US" sz="1800" b="1" dirty="0">
                <a:solidFill>
                  <a:schemeClr val="bg2"/>
                </a:solidFill>
              </a:rPr>
              <a:t> Adaptability</a:t>
            </a:r>
          </a:p>
          <a:p>
            <a:r>
              <a:rPr lang="en-US" sz="1800" b="1" dirty="0">
                <a:solidFill>
                  <a:schemeClr val="bg2"/>
                </a:solidFill>
              </a:rPr>
              <a:t> Team spirit</a:t>
            </a:r>
          </a:p>
          <a:p>
            <a:r>
              <a:rPr lang="en-US" sz="1800" b="1" dirty="0">
                <a:solidFill>
                  <a:schemeClr val="bg2"/>
                </a:solidFill>
              </a:rPr>
              <a:t> Passion</a:t>
            </a:r>
          </a:p>
          <a:p>
            <a:r>
              <a:rPr lang="en-US" sz="1800" b="1" dirty="0">
                <a:solidFill>
                  <a:schemeClr val="bg2"/>
                </a:solidFill>
              </a:rPr>
              <a:t> Responsiveness</a:t>
            </a:r>
          </a:p>
          <a:p>
            <a:r>
              <a:rPr lang="en-US" sz="1800" b="1" dirty="0">
                <a:solidFill>
                  <a:schemeClr val="bg2"/>
                </a:solidFill>
              </a:rPr>
              <a:t> Flexibility  </a:t>
            </a:r>
          </a:p>
          <a:p>
            <a:r>
              <a:rPr lang="en-US" sz="1800" b="1" dirty="0">
                <a:solidFill>
                  <a:schemeClr val="bg2"/>
                </a:solidFill>
              </a:rPr>
              <a:t> Sense of Social and Moral  responsibility</a:t>
            </a:r>
            <a:endParaRPr lang="en-IN" sz="1800" b="1" dirty="0">
              <a:solidFill>
                <a:schemeClr val="bg2"/>
              </a:solidFill>
            </a:endParaRPr>
          </a:p>
          <a:p>
            <a:endParaRPr lang="en-US" sz="1600" dirty="0">
              <a:solidFill>
                <a:schemeClr val="bg2"/>
              </a:solidFill>
            </a:endParaRPr>
          </a:p>
        </p:txBody>
      </p:sp>
      <p:sp>
        <p:nvSpPr>
          <p:cNvPr id="4" name="Slide Number Placeholder 3">
            <a:extLst>
              <a:ext uri="{FF2B5EF4-FFF2-40B4-BE49-F238E27FC236}">
                <a16:creationId xmlns:a16="http://schemas.microsoft.com/office/drawing/2014/main" id="{98CB8384-B0BB-4EA8-B9C0-C29BC90FA28C}"/>
              </a:ext>
            </a:extLst>
          </p:cNvPr>
          <p:cNvSpPr>
            <a:spLocks noGrp="1"/>
          </p:cNvSpPr>
          <p:nvPr>
            <p:ph type="sldNum" sz="quarter" idx="12"/>
          </p:nvPr>
        </p:nvSpPr>
        <p:spPr/>
        <p:txBody>
          <a:bodyPr/>
          <a:lstStyle/>
          <a:p>
            <a:fld id="{8D581BC7-E183-40DB-AC97-C19EA4EB8894}" type="slidenum">
              <a:rPr lang="en-US" smtClean="0"/>
              <a:pPr/>
              <a:t>12</a:t>
            </a:fld>
            <a:endParaRPr lang="en-US" dirty="0"/>
          </a:p>
        </p:txBody>
      </p:sp>
      <p:pic>
        <p:nvPicPr>
          <p:cNvPr id="7" name="Picture Placeholder 6">
            <a:extLst>
              <a:ext uri="{FF2B5EF4-FFF2-40B4-BE49-F238E27FC236}">
                <a16:creationId xmlns:a16="http://schemas.microsoft.com/office/drawing/2014/main" id="{60BB3826-599D-4BB6-8574-923C74911B21}"/>
              </a:ext>
            </a:extLst>
          </p:cNvPr>
          <p:cNvPicPr>
            <a:picLocks noGrp="1" noChangeAspect="1"/>
          </p:cNvPicPr>
          <p:nvPr>
            <p:ph type="pic" sz="quarter" idx="14"/>
          </p:nvPr>
        </p:nvPicPr>
        <p:blipFill>
          <a:blip r:embed="rId2"/>
          <a:srcRect l="11001" r="11001"/>
          <a:stretch>
            <a:fillRect/>
          </a:stretch>
        </p:blipFill>
        <p:spPr/>
      </p:pic>
      <p:pic>
        <p:nvPicPr>
          <p:cNvPr id="12" name="Picture Placeholder 11">
            <a:extLst>
              <a:ext uri="{FF2B5EF4-FFF2-40B4-BE49-F238E27FC236}">
                <a16:creationId xmlns:a16="http://schemas.microsoft.com/office/drawing/2014/main" id="{3DD27775-AD4B-423C-8B41-450FCEAAE5C5}"/>
              </a:ext>
            </a:extLst>
          </p:cNvPr>
          <p:cNvPicPr>
            <a:picLocks noGrp="1" noChangeAspect="1"/>
          </p:cNvPicPr>
          <p:nvPr>
            <p:ph type="pic" sz="quarter" idx="31"/>
          </p:nvPr>
        </p:nvPicPr>
        <p:blipFill>
          <a:blip r:embed="rId3"/>
          <a:srcRect t="16840" b="16840"/>
          <a:stretch>
            <a:fillRect/>
          </a:stretch>
        </p:blipFill>
        <p:spPr/>
      </p:pic>
      <p:pic>
        <p:nvPicPr>
          <p:cNvPr id="15" name="Picture 14">
            <a:extLst>
              <a:ext uri="{FF2B5EF4-FFF2-40B4-BE49-F238E27FC236}">
                <a16:creationId xmlns:a16="http://schemas.microsoft.com/office/drawing/2014/main" id="{A01AC100-CCD5-4327-875C-1594C2AC6865}"/>
              </a:ext>
            </a:extLst>
          </p:cNvPr>
          <p:cNvPicPr>
            <a:picLocks noChangeAspect="1"/>
          </p:cNvPicPr>
          <p:nvPr/>
        </p:nvPicPr>
        <p:blipFill>
          <a:blip r:embed="rId4"/>
          <a:stretch>
            <a:fillRect/>
          </a:stretch>
        </p:blipFill>
        <p:spPr>
          <a:xfrm>
            <a:off x="271893" y="230715"/>
            <a:ext cx="897763" cy="899527"/>
          </a:xfrm>
          <a:prstGeom prst="rect">
            <a:avLst/>
          </a:prstGeom>
        </p:spPr>
      </p:pic>
    </p:spTree>
    <p:extLst>
      <p:ext uri="{BB962C8B-B14F-4D97-AF65-F5344CB8AC3E}">
        <p14:creationId xmlns:p14="http://schemas.microsoft.com/office/powerpoint/2010/main" val="264483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6C22-D0C4-4D8E-86F7-1A902F1CA7AB}"/>
              </a:ext>
            </a:extLst>
          </p:cNvPr>
          <p:cNvSpPr>
            <a:spLocks noGrp="1"/>
          </p:cNvSpPr>
          <p:nvPr>
            <p:ph type="title"/>
          </p:nvPr>
        </p:nvSpPr>
        <p:spPr/>
        <p:txBody>
          <a:bodyPr>
            <a:normAutofit/>
          </a:bodyPr>
          <a:lstStyle/>
          <a:p>
            <a:r>
              <a:rPr lang="en-IN" dirty="0"/>
              <a:t>Achievements:</a:t>
            </a:r>
            <a:endParaRPr lang="en-US" dirty="0"/>
          </a:p>
        </p:txBody>
      </p:sp>
      <p:sp>
        <p:nvSpPr>
          <p:cNvPr id="7" name="Text Placeholder 6">
            <a:extLst>
              <a:ext uri="{FF2B5EF4-FFF2-40B4-BE49-F238E27FC236}">
                <a16:creationId xmlns:a16="http://schemas.microsoft.com/office/drawing/2014/main" id="{1EBE5B37-5B62-411B-BD45-E04DD958A3F9}"/>
              </a:ext>
            </a:extLst>
          </p:cNvPr>
          <p:cNvSpPr>
            <a:spLocks noGrp="1"/>
          </p:cNvSpPr>
          <p:nvPr>
            <p:ph type="body" idx="14"/>
          </p:nvPr>
        </p:nvSpPr>
        <p:spPr>
          <a:xfrm>
            <a:off x="815721" y="3429000"/>
            <a:ext cx="9587236" cy="2210173"/>
          </a:xfrm>
        </p:spPr>
        <p:txBody>
          <a:bodyPr>
            <a:normAutofit fontScale="92500" lnSpcReduction="10000"/>
          </a:bodyPr>
          <a:lstStyle/>
          <a:p>
            <a:pPr marL="285750" indent="-285750">
              <a:buFont typeface="Arial" panose="020B0604020202020204" pitchFamily="34" charset="0"/>
              <a:buChar char="•"/>
            </a:pPr>
            <a:r>
              <a:rPr lang="en-US" sz="2400" dirty="0">
                <a:solidFill>
                  <a:schemeClr val="bg2"/>
                </a:solidFill>
              </a:rPr>
              <a:t>2 out of 6 volunteers selected from Delhi Directorate for Pre Republic Day Camp are volunteers of NSS RLAC.</a:t>
            </a:r>
          </a:p>
          <a:p>
            <a:pPr marL="285750" indent="-285750">
              <a:buFont typeface="Arial" panose="020B0604020202020204" pitchFamily="34" charset="0"/>
              <a:buChar char="•"/>
            </a:pPr>
            <a:r>
              <a:rPr lang="en-US" sz="2400" dirty="0">
                <a:solidFill>
                  <a:schemeClr val="bg2"/>
                </a:solidFill>
              </a:rPr>
              <a:t>2 volunteers participated in State Level Youth Festival.</a:t>
            </a:r>
          </a:p>
          <a:p>
            <a:pPr marL="285750" indent="-285750">
              <a:buFont typeface="Arial" panose="020B0604020202020204" pitchFamily="34" charset="0"/>
              <a:buChar char="•"/>
            </a:pPr>
            <a:r>
              <a:rPr lang="en-US" sz="2400" dirty="0">
                <a:solidFill>
                  <a:schemeClr val="bg2"/>
                </a:solidFill>
              </a:rPr>
              <a:t>1 NSS RLAC Volunteer welcomed and interacted with the Maldives Contingent.</a:t>
            </a:r>
          </a:p>
          <a:p>
            <a:pPr marL="285750" indent="-285750">
              <a:buFont typeface="Arial" panose="020B0604020202020204" pitchFamily="34" charset="0"/>
              <a:buChar char="•"/>
            </a:pPr>
            <a:r>
              <a:rPr lang="en-US" sz="2400" dirty="0">
                <a:solidFill>
                  <a:schemeClr val="bg2"/>
                </a:solidFill>
              </a:rPr>
              <a:t>NSS RLAC has undertook plantation drives and bio waste management drives on a regular basis, more than 15 volunteers practice bio-waste management</a:t>
            </a:r>
            <a:r>
              <a:rPr lang="en-US" sz="1600" dirty="0"/>
              <a:t>. </a:t>
            </a:r>
          </a:p>
          <a:p>
            <a:pPr marL="0" indent="0">
              <a:buNone/>
            </a:pPr>
            <a:endParaRPr lang="en-US" sz="2400" dirty="0">
              <a:solidFill>
                <a:schemeClr val="bg2"/>
              </a:solidFill>
            </a:endParaRPr>
          </a:p>
        </p:txBody>
      </p:sp>
      <p:sp>
        <p:nvSpPr>
          <p:cNvPr id="5" name="Slide Number Placeholder 4">
            <a:extLst>
              <a:ext uri="{FF2B5EF4-FFF2-40B4-BE49-F238E27FC236}">
                <a16:creationId xmlns:a16="http://schemas.microsoft.com/office/drawing/2014/main" id="{1C5328BF-D489-4F39-BA27-5AD38E9116D8}"/>
              </a:ext>
            </a:extLst>
          </p:cNvPr>
          <p:cNvSpPr>
            <a:spLocks noGrp="1"/>
          </p:cNvSpPr>
          <p:nvPr>
            <p:ph type="sldNum" sz="quarter" idx="12"/>
          </p:nvPr>
        </p:nvSpPr>
        <p:spPr/>
        <p:txBody>
          <a:bodyPr/>
          <a:lstStyle/>
          <a:p>
            <a:fld id="{8D581BC7-E183-40DB-AC97-C19EA4EB8894}" type="slidenum">
              <a:rPr lang="en-US" smtClean="0"/>
              <a:pPr/>
              <a:t>13</a:t>
            </a:fld>
            <a:endParaRPr lang="en-US" dirty="0"/>
          </a:p>
        </p:txBody>
      </p:sp>
      <p:pic>
        <p:nvPicPr>
          <p:cNvPr id="11" name="Picture 10">
            <a:extLst>
              <a:ext uri="{FF2B5EF4-FFF2-40B4-BE49-F238E27FC236}">
                <a16:creationId xmlns:a16="http://schemas.microsoft.com/office/drawing/2014/main" id="{2C2E7FE6-17CC-484E-B8AB-3D07E4F31FB9}"/>
              </a:ext>
            </a:extLst>
          </p:cNvPr>
          <p:cNvPicPr>
            <a:picLocks noChangeAspect="1"/>
          </p:cNvPicPr>
          <p:nvPr/>
        </p:nvPicPr>
        <p:blipFill>
          <a:blip r:embed="rId2"/>
          <a:stretch>
            <a:fillRect/>
          </a:stretch>
        </p:blipFill>
        <p:spPr>
          <a:xfrm>
            <a:off x="271893" y="230715"/>
            <a:ext cx="897763" cy="899527"/>
          </a:xfrm>
          <a:prstGeom prst="rect">
            <a:avLst/>
          </a:prstGeom>
        </p:spPr>
      </p:pic>
    </p:spTree>
    <p:extLst>
      <p:ext uri="{BB962C8B-B14F-4D97-AF65-F5344CB8AC3E}">
        <p14:creationId xmlns:p14="http://schemas.microsoft.com/office/powerpoint/2010/main" val="2693931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CAB2DE-EF98-46F8-A621-2E1A6624F138}"/>
              </a:ext>
            </a:extLst>
          </p:cNvPr>
          <p:cNvSpPr>
            <a:spLocks noGrp="1"/>
          </p:cNvSpPr>
          <p:nvPr>
            <p:ph type="title"/>
          </p:nvPr>
        </p:nvSpPr>
        <p:spPr/>
        <p:txBody>
          <a:bodyPr/>
          <a:lstStyle/>
          <a:p>
            <a:r>
              <a:rPr lang="en-US" dirty="0"/>
              <a:t>Contact US:</a:t>
            </a:r>
          </a:p>
        </p:txBody>
      </p:sp>
      <p:sp>
        <p:nvSpPr>
          <p:cNvPr id="5" name="Slide Number Placeholder 4">
            <a:extLst>
              <a:ext uri="{FF2B5EF4-FFF2-40B4-BE49-F238E27FC236}">
                <a16:creationId xmlns:a16="http://schemas.microsoft.com/office/drawing/2014/main" id="{5C57986C-983F-481D-81FB-E03E9127DF12}"/>
              </a:ext>
            </a:extLst>
          </p:cNvPr>
          <p:cNvSpPr>
            <a:spLocks noGrp="1"/>
          </p:cNvSpPr>
          <p:nvPr>
            <p:ph type="sldNum" sz="quarter" idx="12"/>
          </p:nvPr>
        </p:nvSpPr>
        <p:spPr/>
        <p:txBody>
          <a:bodyPr/>
          <a:lstStyle/>
          <a:p>
            <a:fld id="{8D581BC7-E183-40DB-AC97-C19EA4EB8894}" type="slidenum">
              <a:rPr lang="en-US" smtClean="0"/>
              <a:t>14</a:t>
            </a:fld>
            <a:endParaRPr lang="en-US" dirty="0"/>
          </a:p>
        </p:txBody>
      </p:sp>
      <p:sp>
        <p:nvSpPr>
          <p:cNvPr id="12" name="Text Placeholder 6">
            <a:extLst>
              <a:ext uri="{FF2B5EF4-FFF2-40B4-BE49-F238E27FC236}">
                <a16:creationId xmlns:a16="http://schemas.microsoft.com/office/drawing/2014/main" id="{C303DC7C-7D59-4966-8B5B-1899A1452457}"/>
              </a:ext>
            </a:extLst>
          </p:cNvPr>
          <p:cNvSpPr txBox="1">
            <a:spLocks/>
          </p:cNvSpPr>
          <p:nvPr/>
        </p:nvSpPr>
        <p:spPr>
          <a:xfrm>
            <a:off x="1302382" y="2541104"/>
            <a:ext cx="9587236" cy="2210173"/>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i="1" dirty="0">
                <a:solidFill>
                  <a:schemeClr val="bg2"/>
                </a:solidFill>
              </a:rPr>
              <a:t>Email: </a:t>
            </a:r>
            <a:r>
              <a:rPr lang="en-US" sz="2400" b="1" i="1" dirty="0">
                <a:solidFill>
                  <a:schemeClr val="bg2"/>
                </a:solidFill>
                <a:hlinkClick r:id="rId2">
                  <a:extLst>
                    <a:ext uri="{A12FA001-AC4F-418D-AE19-62706E023703}">
                      <ahyp:hlinkClr xmlns:ahyp="http://schemas.microsoft.com/office/drawing/2018/hyperlinkcolor" val="tx"/>
                    </a:ext>
                  </a:extLst>
                </a:hlinkClick>
              </a:rPr>
              <a:t>nss@rla.du.ac.in</a:t>
            </a:r>
            <a:endParaRPr lang="en-US" sz="2400" b="1" i="1" dirty="0">
              <a:solidFill>
                <a:schemeClr val="bg2"/>
              </a:solidFill>
            </a:endParaRPr>
          </a:p>
          <a:p>
            <a:r>
              <a:rPr lang="en-US" sz="2400" b="1" i="1" dirty="0">
                <a:solidFill>
                  <a:schemeClr val="bg2"/>
                </a:solidFill>
              </a:rPr>
              <a:t>Instagram: @</a:t>
            </a:r>
            <a:r>
              <a:rPr lang="en-US" sz="2400" b="1" i="1" dirty="0" err="1">
                <a:solidFill>
                  <a:schemeClr val="bg2"/>
                </a:solidFill>
              </a:rPr>
              <a:t>nss_rlac</a:t>
            </a:r>
            <a:endParaRPr lang="en-US" sz="2400" b="1" i="1" dirty="0">
              <a:solidFill>
                <a:schemeClr val="bg2"/>
              </a:solidFill>
            </a:endParaRPr>
          </a:p>
        </p:txBody>
      </p:sp>
    </p:spTree>
    <p:extLst>
      <p:ext uri="{BB962C8B-B14F-4D97-AF65-F5344CB8AC3E}">
        <p14:creationId xmlns:p14="http://schemas.microsoft.com/office/powerpoint/2010/main" val="68931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26A0-76B0-4D92-8A3B-F4FB7FCBBD52}"/>
              </a:ext>
            </a:extLst>
          </p:cNvPr>
          <p:cNvSpPr>
            <a:spLocks noGrp="1"/>
          </p:cNvSpPr>
          <p:nvPr>
            <p:ph type="title"/>
          </p:nvPr>
        </p:nvSpPr>
        <p:spPr>
          <a:xfrm>
            <a:off x="778643" y="500762"/>
            <a:ext cx="5021940" cy="804338"/>
          </a:xfrm>
        </p:spPr>
        <p:txBody>
          <a:bodyPr/>
          <a:lstStyle/>
          <a:p>
            <a:r>
              <a:rPr lang="en-US" dirty="0"/>
              <a:t>ABOUT US</a:t>
            </a:r>
          </a:p>
        </p:txBody>
      </p:sp>
      <p:sp>
        <p:nvSpPr>
          <p:cNvPr id="3" name="Text Placeholder 2">
            <a:extLst>
              <a:ext uri="{FF2B5EF4-FFF2-40B4-BE49-F238E27FC236}">
                <a16:creationId xmlns:a16="http://schemas.microsoft.com/office/drawing/2014/main" id="{A50184F8-7D3E-4F39-85DA-53F65AF618F6}"/>
              </a:ext>
            </a:extLst>
          </p:cNvPr>
          <p:cNvSpPr>
            <a:spLocks noGrp="1"/>
          </p:cNvSpPr>
          <p:nvPr>
            <p:ph type="body" idx="1"/>
          </p:nvPr>
        </p:nvSpPr>
        <p:spPr>
          <a:xfrm>
            <a:off x="778643" y="3478564"/>
            <a:ext cx="4633519" cy="569085"/>
          </a:xfrm>
        </p:spPr>
        <p:txBody>
          <a:bodyPr>
            <a:noAutofit/>
          </a:bodyPr>
          <a:lstStyle/>
          <a:p>
            <a:r>
              <a:rPr lang="en-IN" sz="1400" dirty="0"/>
              <a:t>Motto: Not Me But You</a:t>
            </a:r>
            <a:br>
              <a:rPr lang="en-IN" sz="1400" dirty="0"/>
            </a:br>
            <a:r>
              <a:rPr lang="en-IN" sz="1400" b="0" dirty="0">
                <a:solidFill>
                  <a:schemeClr val="bg2"/>
                </a:solidFill>
              </a:rPr>
              <a:t>The program aims to instil the idea of social welfare in students , and to provide service to society without bias. NSS volunteers work to ensure that everyone who is needy gets help to enhance their standard of living and lead a life of dignity . In doing so, volunteers learn from people in villages how to good life despite of scarcity of resources. It also provides help in natural disasters by providing food , clothes first aid etc. </a:t>
            </a:r>
            <a:endParaRPr lang="en-US" sz="1400" b="0" dirty="0">
              <a:solidFill>
                <a:schemeClr val="bg2"/>
              </a:solidFill>
            </a:endParaRPr>
          </a:p>
        </p:txBody>
      </p:sp>
      <p:sp>
        <p:nvSpPr>
          <p:cNvPr id="5" name="Text Placeholder 4">
            <a:extLst>
              <a:ext uri="{FF2B5EF4-FFF2-40B4-BE49-F238E27FC236}">
                <a16:creationId xmlns:a16="http://schemas.microsoft.com/office/drawing/2014/main" id="{C7BC30F8-1890-4494-869A-DCD11E9F5FF4}"/>
              </a:ext>
            </a:extLst>
          </p:cNvPr>
          <p:cNvSpPr>
            <a:spLocks noGrp="1"/>
          </p:cNvSpPr>
          <p:nvPr>
            <p:ph type="body" idx="14"/>
          </p:nvPr>
        </p:nvSpPr>
        <p:spPr>
          <a:xfrm>
            <a:off x="778643" y="1505213"/>
            <a:ext cx="4215201" cy="1328330"/>
          </a:xfrm>
        </p:spPr>
        <p:txBody>
          <a:bodyPr>
            <a:normAutofit/>
          </a:bodyPr>
          <a:lstStyle/>
          <a:p>
            <a:r>
              <a:rPr lang="en-IN" dirty="0">
                <a:solidFill>
                  <a:schemeClr val="bg2"/>
                </a:solidFill>
              </a:rPr>
              <a:t>The National service scheme(NSS) is an Indian government sponsored public service program conducted by the Ministry of Youth Affairs and Sports of government of India. Popularly known as NSS, the scheme was launched in Gandhiji's centenary year in 1969.</a:t>
            </a:r>
            <a:r>
              <a:rPr lang="en-US" dirty="0">
                <a:solidFill>
                  <a:schemeClr val="bg2"/>
                </a:solidFill>
              </a:rPr>
              <a:t> </a:t>
            </a:r>
          </a:p>
        </p:txBody>
      </p:sp>
      <p:pic>
        <p:nvPicPr>
          <p:cNvPr id="11" name="Picture Placeholder 10">
            <a:extLst>
              <a:ext uri="{FF2B5EF4-FFF2-40B4-BE49-F238E27FC236}">
                <a16:creationId xmlns:a16="http://schemas.microsoft.com/office/drawing/2014/main" id="{F801377E-81F0-4585-B001-4AA81B041702}"/>
              </a:ext>
            </a:extLst>
          </p:cNvPr>
          <p:cNvPicPr>
            <a:picLocks noGrp="1" noChangeAspect="1"/>
          </p:cNvPicPr>
          <p:nvPr>
            <p:ph type="pic" sz="quarter" idx="15"/>
          </p:nvPr>
        </p:nvPicPr>
        <p:blipFill rotWithShape="1">
          <a:blip r:embed="rId2"/>
          <a:srcRect l="5883" t="16502" r="3294" b="18055"/>
          <a:stretch/>
        </p:blipFill>
        <p:spPr>
          <a:xfrm>
            <a:off x="6309360" y="1888965"/>
            <a:ext cx="5882640" cy="3179197"/>
          </a:xfrm>
        </p:spPr>
      </p:pic>
      <p:pic>
        <p:nvPicPr>
          <p:cNvPr id="14" name="Picture 13">
            <a:extLst>
              <a:ext uri="{FF2B5EF4-FFF2-40B4-BE49-F238E27FC236}">
                <a16:creationId xmlns:a16="http://schemas.microsoft.com/office/drawing/2014/main" id="{3CB507DE-F712-4BE1-8751-FFCD92BCC829}"/>
              </a:ext>
            </a:extLst>
          </p:cNvPr>
          <p:cNvPicPr>
            <a:picLocks noChangeAspect="1"/>
          </p:cNvPicPr>
          <p:nvPr/>
        </p:nvPicPr>
        <p:blipFill>
          <a:blip r:embed="rId3"/>
          <a:stretch>
            <a:fillRect/>
          </a:stretch>
        </p:blipFill>
        <p:spPr>
          <a:xfrm>
            <a:off x="11074735" y="230716"/>
            <a:ext cx="897763" cy="899527"/>
          </a:xfrm>
          <a:prstGeom prst="rect">
            <a:avLst/>
          </a:prstGeom>
        </p:spPr>
      </p:pic>
    </p:spTree>
    <p:extLst>
      <p:ext uri="{BB962C8B-B14F-4D97-AF65-F5344CB8AC3E}">
        <p14:creationId xmlns:p14="http://schemas.microsoft.com/office/powerpoint/2010/main" val="2905111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93F71D-1663-42FA-A91E-FA23F03F0287}"/>
              </a:ext>
            </a:extLst>
          </p:cNvPr>
          <p:cNvSpPr>
            <a:spLocks noGrp="1"/>
          </p:cNvSpPr>
          <p:nvPr>
            <p:ph type="title"/>
          </p:nvPr>
        </p:nvSpPr>
        <p:spPr/>
        <p:txBody>
          <a:bodyPr/>
          <a:lstStyle/>
          <a:p>
            <a:r>
              <a:rPr lang="en-US" dirty="0"/>
              <a:t>Objectives of NSS</a:t>
            </a:r>
          </a:p>
        </p:txBody>
      </p:sp>
      <p:sp>
        <p:nvSpPr>
          <p:cNvPr id="8" name="Text Placeholder 7">
            <a:extLst>
              <a:ext uri="{FF2B5EF4-FFF2-40B4-BE49-F238E27FC236}">
                <a16:creationId xmlns:a16="http://schemas.microsoft.com/office/drawing/2014/main" id="{1C19D996-1EAD-4EC5-92CC-5A60F9A9E91F}"/>
              </a:ext>
            </a:extLst>
          </p:cNvPr>
          <p:cNvSpPr>
            <a:spLocks noGrp="1"/>
          </p:cNvSpPr>
          <p:nvPr>
            <p:ph type="body" idx="14"/>
          </p:nvPr>
        </p:nvSpPr>
        <p:spPr>
          <a:xfrm>
            <a:off x="6905728" y="2404617"/>
            <a:ext cx="4482996" cy="2432603"/>
          </a:xfrm>
        </p:spPr>
        <p:txBody>
          <a:bodyPr>
            <a:normAutofit/>
          </a:bodyPr>
          <a:lstStyle/>
          <a:p>
            <a:r>
              <a:rPr lang="en-IN" sz="1600" dirty="0">
                <a:solidFill>
                  <a:schemeClr val="bg2"/>
                </a:solidFill>
              </a:rPr>
              <a:t>Ensure holistic development of members.</a:t>
            </a:r>
          </a:p>
          <a:p>
            <a:r>
              <a:rPr lang="en-IN" sz="1600" dirty="0">
                <a:solidFill>
                  <a:schemeClr val="bg2"/>
                </a:solidFill>
              </a:rPr>
              <a:t>Provide its members an open space to come up and present their ideas</a:t>
            </a:r>
          </a:p>
          <a:p>
            <a:r>
              <a:rPr lang="en-IN" sz="1600" dirty="0">
                <a:solidFill>
                  <a:schemeClr val="bg2"/>
                </a:solidFill>
              </a:rPr>
              <a:t>Impart  interpersonal and communication skills improve.</a:t>
            </a:r>
          </a:p>
          <a:p>
            <a:r>
              <a:rPr lang="en-IN" sz="1600" dirty="0">
                <a:solidFill>
                  <a:schemeClr val="bg2"/>
                </a:solidFill>
              </a:rPr>
              <a:t>Give ample exposure which helps them in emerging as a more skilled individual .</a:t>
            </a:r>
          </a:p>
          <a:p>
            <a:r>
              <a:rPr lang="en-IN" sz="1600" dirty="0">
                <a:solidFill>
                  <a:schemeClr val="bg2"/>
                </a:solidFill>
              </a:rPr>
              <a:t>Social Welfare  of Society.</a:t>
            </a:r>
            <a:endParaRPr lang="en-US" sz="1600" dirty="0">
              <a:solidFill>
                <a:schemeClr val="bg2"/>
              </a:solidFill>
            </a:endParaRPr>
          </a:p>
        </p:txBody>
      </p:sp>
      <p:sp>
        <p:nvSpPr>
          <p:cNvPr id="4" name="Slide Number Placeholder 3">
            <a:extLst>
              <a:ext uri="{FF2B5EF4-FFF2-40B4-BE49-F238E27FC236}">
                <a16:creationId xmlns:a16="http://schemas.microsoft.com/office/drawing/2014/main" id="{494C7D40-6709-40D4-B0FB-9D6311AF439F}"/>
              </a:ext>
            </a:extLst>
          </p:cNvPr>
          <p:cNvSpPr>
            <a:spLocks noGrp="1"/>
          </p:cNvSpPr>
          <p:nvPr>
            <p:ph type="sldNum" sz="quarter" idx="12"/>
          </p:nvPr>
        </p:nvSpPr>
        <p:spPr/>
        <p:txBody>
          <a:bodyPr/>
          <a:lstStyle/>
          <a:p>
            <a:fld id="{8D581BC7-E183-40DB-AC97-C19EA4EB8894}" type="slidenum">
              <a:rPr lang="en-US" smtClean="0"/>
              <a:pPr/>
              <a:t>3</a:t>
            </a:fld>
            <a:endParaRPr lang="en-US" dirty="0"/>
          </a:p>
        </p:txBody>
      </p:sp>
      <p:pic>
        <p:nvPicPr>
          <p:cNvPr id="12" name="Picture Placeholder 11">
            <a:extLst>
              <a:ext uri="{FF2B5EF4-FFF2-40B4-BE49-F238E27FC236}">
                <a16:creationId xmlns:a16="http://schemas.microsoft.com/office/drawing/2014/main" id="{EC5D3976-B05A-4ACB-9CBD-6882BA38E8CF}"/>
              </a:ext>
            </a:extLst>
          </p:cNvPr>
          <p:cNvPicPr>
            <a:picLocks noGrp="1" noChangeAspect="1"/>
          </p:cNvPicPr>
          <p:nvPr>
            <p:ph type="pic" sz="quarter" idx="15"/>
          </p:nvPr>
        </p:nvPicPr>
        <p:blipFill rotWithShape="1">
          <a:blip r:embed="rId2"/>
          <a:srcRect l="24414" t="-373" r="26267" b="373"/>
          <a:stretch/>
        </p:blipFill>
        <p:spPr>
          <a:xfrm>
            <a:off x="1577009" y="1472184"/>
            <a:ext cx="4722389" cy="5385816"/>
          </a:xfrm>
        </p:spPr>
      </p:pic>
      <p:pic>
        <p:nvPicPr>
          <p:cNvPr id="14" name="Picture 13">
            <a:extLst>
              <a:ext uri="{FF2B5EF4-FFF2-40B4-BE49-F238E27FC236}">
                <a16:creationId xmlns:a16="http://schemas.microsoft.com/office/drawing/2014/main" id="{7C5B3FD1-7D97-4A32-9E32-ACFF6DCA0AD5}"/>
              </a:ext>
            </a:extLst>
          </p:cNvPr>
          <p:cNvPicPr>
            <a:picLocks noChangeAspect="1"/>
          </p:cNvPicPr>
          <p:nvPr/>
        </p:nvPicPr>
        <p:blipFill>
          <a:blip r:embed="rId3"/>
          <a:stretch>
            <a:fillRect/>
          </a:stretch>
        </p:blipFill>
        <p:spPr>
          <a:xfrm>
            <a:off x="11074735" y="230716"/>
            <a:ext cx="897763" cy="899527"/>
          </a:xfrm>
          <a:prstGeom prst="rect">
            <a:avLst/>
          </a:prstGeom>
        </p:spPr>
      </p:pic>
    </p:spTree>
    <p:extLst>
      <p:ext uri="{BB962C8B-B14F-4D97-AF65-F5344CB8AC3E}">
        <p14:creationId xmlns:p14="http://schemas.microsoft.com/office/powerpoint/2010/main" val="764296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6C22-D0C4-4D8E-86F7-1A902F1CA7AB}"/>
              </a:ext>
            </a:extLst>
          </p:cNvPr>
          <p:cNvSpPr>
            <a:spLocks noGrp="1"/>
          </p:cNvSpPr>
          <p:nvPr>
            <p:ph type="title"/>
          </p:nvPr>
        </p:nvSpPr>
        <p:spPr/>
        <p:txBody>
          <a:bodyPr/>
          <a:lstStyle/>
          <a:p>
            <a:r>
              <a:rPr lang="en-US" dirty="0"/>
              <a:t>Events &amp; Activities</a:t>
            </a:r>
          </a:p>
        </p:txBody>
      </p:sp>
      <p:sp>
        <p:nvSpPr>
          <p:cNvPr id="7" name="Text Placeholder 6">
            <a:extLst>
              <a:ext uri="{FF2B5EF4-FFF2-40B4-BE49-F238E27FC236}">
                <a16:creationId xmlns:a16="http://schemas.microsoft.com/office/drawing/2014/main" id="{1EBE5B37-5B62-411B-BD45-E04DD958A3F9}"/>
              </a:ext>
            </a:extLst>
          </p:cNvPr>
          <p:cNvSpPr>
            <a:spLocks noGrp="1"/>
          </p:cNvSpPr>
          <p:nvPr>
            <p:ph type="body" idx="14"/>
          </p:nvPr>
        </p:nvSpPr>
        <p:spPr/>
        <p:txBody>
          <a:bodyPr>
            <a:normAutofit/>
          </a:bodyPr>
          <a:lstStyle/>
          <a:p>
            <a:pPr marL="0" indent="0">
              <a:buNone/>
            </a:pPr>
            <a:r>
              <a:rPr lang="en-IN" sz="1600" dirty="0">
                <a:solidFill>
                  <a:schemeClr val="bg2"/>
                </a:solidFill>
              </a:rPr>
              <a:t>Since life for the past one year has completely been in online mode, events like poster making, quiz, slogan writing, article writing, movie screening, </a:t>
            </a:r>
            <a:r>
              <a:rPr lang="en-IN" sz="1600" dirty="0" err="1">
                <a:solidFill>
                  <a:schemeClr val="bg2"/>
                </a:solidFill>
              </a:rPr>
              <a:t>Tarang</a:t>
            </a:r>
            <a:r>
              <a:rPr lang="en-IN" sz="1600" dirty="0">
                <a:solidFill>
                  <a:schemeClr val="bg2"/>
                </a:solidFill>
              </a:rPr>
              <a:t> - monthly intra unit competition, and other similar fun activities are making volunteers creative, innovative and skilful. But, finally, the unit has again started performing some major ground activities like vaccination awareness drives and Anti-tobacco Campaign since the situation and time are slowly getting back to normal.</a:t>
            </a:r>
            <a:endParaRPr lang="en-US" sz="1600" dirty="0">
              <a:solidFill>
                <a:schemeClr val="bg2"/>
              </a:solidFill>
            </a:endParaRPr>
          </a:p>
        </p:txBody>
      </p:sp>
      <p:sp>
        <p:nvSpPr>
          <p:cNvPr id="5" name="Slide Number Placeholder 4">
            <a:extLst>
              <a:ext uri="{FF2B5EF4-FFF2-40B4-BE49-F238E27FC236}">
                <a16:creationId xmlns:a16="http://schemas.microsoft.com/office/drawing/2014/main" id="{1C5328BF-D489-4F39-BA27-5AD38E9116D8}"/>
              </a:ext>
            </a:extLst>
          </p:cNvPr>
          <p:cNvSpPr>
            <a:spLocks noGrp="1"/>
          </p:cNvSpPr>
          <p:nvPr>
            <p:ph type="sldNum" sz="quarter" idx="12"/>
          </p:nvPr>
        </p:nvSpPr>
        <p:spPr/>
        <p:txBody>
          <a:bodyPr/>
          <a:lstStyle/>
          <a:p>
            <a:fld id="{8D581BC7-E183-40DB-AC97-C19EA4EB8894}" type="slidenum">
              <a:rPr lang="en-US" smtClean="0"/>
              <a:pPr/>
              <a:t>4</a:t>
            </a:fld>
            <a:endParaRPr lang="en-US" dirty="0"/>
          </a:p>
        </p:txBody>
      </p:sp>
      <p:pic>
        <p:nvPicPr>
          <p:cNvPr id="11" name="Picture 10">
            <a:extLst>
              <a:ext uri="{FF2B5EF4-FFF2-40B4-BE49-F238E27FC236}">
                <a16:creationId xmlns:a16="http://schemas.microsoft.com/office/drawing/2014/main" id="{2C2E7FE6-17CC-484E-B8AB-3D07E4F31FB9}"/>
              </a:ext>
            </a:extLst>
          </p:cNvPr>
          <p:cNvPicPr>
            <a:picLocks noChangeAspect="1"/>
          </p:cNvPicPr>
          <p:nvPr/>
        </p:nvPicPr>
        <p:blipFill>
          <a:blip r:embed="rId2"/>
          <a:stretch>
            <a:fillRect/>
          </a:stretch>
        </p:blipFill>
        <p:spPr>
          <a:xfrm>
            <a:off x="271893" y="230715"/>
            <a:ext cx="897763" cy="899527"/>
          </a:xfrm>
          <a:prstGeom prst="rect">
            <a:avLst/>
          </a:prstGeom>
        </p:spPr>
      </p:pic>
      <p:pic>
        <p:nvPicPr>
          <p:cNvPr id="8" name="Picture Placeholder 7">
            <a:extLst>
              <a:ext uri="{FF2B5EF4-FFF2-40B4-BE49-F238E27FC236}">
                <a16:creationId xmlns:a16="http://schemas.microsoft.com/office/drawing/2014/main" id="{2B46172B-D61E-47FC-AC33-8CA925952E63}"/>
              </a:ext>
            </a:extLst>
          </p:cNvPr>
          <p:cNvPicPr>
            <a:picLocks noGrp="1" noChangeAspect="1"/>
          </p:cNvPicPr>
          <p:nvPr>
            <p:ph type="pic" sz="quarter" idx="15"/>
          </p:nvPr>
        </p:nvPicPr>
        <p:blipFill>
          <a:blip r:embed="rId3"/>
          <a:srcRect l="13484" r="13484"/>
          <a:stretch>
            <a:fillRect/>
          </a:stretch>
        </p:blipFill>
        <p:spPr/>
      </p:pic>
    </p:spTree>
    <p:extLst>
      <p:ext uri="{BB962C8B-B14F-4D97-AF65-F5344CB8AC3E}">
        <p14:creationId xmlns:p14="http://schemas.microsoft.com/office/powerpoint/2010/main" val="214944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B059-9E3B-4C24-8E61-717292C2944E}"/>
              </a:ext>
            </a:extLst>
          </p:cNvPr>
          <p:cNvSpPr>
            <a:spLocks noGrp="1"/>
          </p:cNvSpPr>
          <p:nvPr>
            <p:ph type="title"/>
          </p:nvPr>
        </p:nvSpPr>
        <p:spPr/>
        <p:txBody>
          <a:bodyPr>
            <a:normAutofit fontScale="90000"/>
          </a:bodyPr>
          <a:lstStyle/>
          <a:p>
            <a:r>
              <a:rPr lang="en-US" dirty="0"/>
              <a:t>JJ Camp Vaccination Awareness Drive</a:t>
            </a:r>
          </a:p>
        </p:txBody>
      </p:sp>
      <p:sp>
        <p:nvSpPr>
          <p:cNvPr id="8" name="Text Placeholder 7">
            <a:extLst>
              <a:ext uri="{FF2B5EF4-FFF2-40B4-BE49-F238E27FC236}">
                <a16:creationId xmlns:a16="http://schemas.microsoft.com/office/drawing/2014/main" id="{EEA947F5-DD66-4D26-BA34-D1D8F7CE9010}"/>
              </a:ext>
            </a:extLst>
          </p:cNvPr>
          <p:cNvSpPr>
            <a:spLocks noGrp="1"/>
          </p:cNvSpPr>
          <p:nvPr>
            <p:ph type="body" idx="14"/>
          </p:nvPr>
        </p:nvSpPr>
        <p:spPr>
          <a:xfrm>
            <a:off x="803276" y="3298475"/>
            <a:ext cx="4452987" cy="1328330"/>
          </a:xfrm>
        </p:spPr>
        <p:txBody>
          <a:bodyPr>
            <a:noAutofit/>
          </a:bodyPr>
          <a:lstStyle/>
          <a:p>
            <a:pPr marL="0" indent="0">
              <a:buNone/>
            </a:pPr>
            <a:r>
              <a:rPr lang="en-IN" dirty="0">
                <a:solidFill>
                  <a:schemeClr val="bg2"/>
                </a:solidFill>
              </a:rPr>
              <a:t>9 NSS volunteers on 15</a:t>
            </a:r>
            <a:r>
              <a:rPr lang="en-IN" baseline="30000" dirty="0">
                <a:solidFill>
                  <a:schemeClr val="bg2"/>
                </a:solidFill>
              </a:rPr>
              <a:t>th</a:t>
            </a:r>
            <a:r>
              <a:rPr lang="en-IN" dirty="0">
                <a:solidFill>
                  <a:schemeClr val="bg2"/>
                </a:solidFill>
              </a:rPr>
              <a:t> Aug &amp; 12 volunteers on 19th Sept of Ram Lal Anand College conducted a survey on the covid-19 vaccination. A total of 200 masks were distributed among the needful ones present in the slums &amp; a survey was conducted.346 responses were collected where we observed that those who were affected by the virus wanted to get proper treatment but couldn’t get due to the financial problems &amp; lack of employment. Some people added that during tough times, their family members and friends provided a huge amount of support to them, and hence could get through the difficult phases of lockdown.</a:t>
            </a:r>
            <a:endParaRPr lang="en-US" dirty="0">
              <a:solidFill>
                <a:schemeClr val="bg2"/>
              </a:solidFill>
            </a:endParaRPr>
          </a:p>
        </p:txBody>
      </p:sp>
      <p:sp>
        <p:nvSpPr>
          <p:cNvPr id="6" name="Slide Number Placeholder 5">
            <a:extLst>
              <a:ext uri="{FF2B5EF4-FFF2-40B4-BE49-F238E27FC236}">
                <a16:creationId xmlns:a16="http://schemas.microsoft.com/office/drawing/2014/main" id="{2B9E0CB5-2F64-4439-AFE9-1BB3ACE6FA9D}"/>
              </a:ext>
            </a:extLst>
          </p:cNvPr>
          <p:cNvSpPr>
            <a:spLocks noGrp="1"/>
          </p:cNvSpPr>
          <p:nvPr>
            <p:ph type="sldNum" sz="quarter" idx="12"/>
          </p:nvPr>
        </p:nvSpPr>
        <p:spPr/>
        <p:txBody>
          <a:bodyPr/>
          <a:lstStyle/>
          <a:p>
            <a:fld id="{8D581BC7-E183-40DB-AC97-C19EA4EB8894}" type="slidenum">
              <a:rPr lang="en-US" smtClean="0"/>
              <a:t>5</a:t>
            </a:fld>
            <a:endParaRPr lang="en-US" dirty="0"/>
          </a:p>
        </p:txBody>
      </p:sp>
      <p:pic>
        <p:nvPicPr>
          <p:cNvPr id="10" name="Picture 9">
            <a:extLst>
              <a:ext uri="{FF2B5EF4-FFF2-40B4-BE49-F238E27FC236}">
                <a16:creationId xmlns:a16="http://schemas.microsoft.com/office/drawing/2014/main" id="{55925F1C-34EF-4C8F-B844-36EA1B5BF889}"/>
              </a:ext>
            </a:extLst>
          </p:cNvPr>
          <p:cNvPicPr>
            <a:picLocks noChangeAspect="1"/>
          </p:cNvPicPr>
          <p:nvPr/>
        </p:nvPicPr>
        <p:blipFill>
          <a:blip r:embed="rId2"/>
          <a:stretch>
            <a:fillRect/>
          </a:stretch>
        </p:blipFill>
        <p:spPr>
          <a:xfrm>
            <a:off x="11074735" y="230716"/>
            <a:ext cx="897763" cy="899527"/>
          </a:xfrm>
          <a:prstGeom prst="rect">
            <a:avLst/>
          </a:prstGeom>
        </p:spPr>
      </p:pic>
      <p:pic>
        <p:nvPicPr>
          <p:cNvPr id="7" name="Picture Placeholder 6">
            <a:extLst>
              <a:ext uri="{FF2B5EF4-FFF2-40B4-BE49-F238E27FC236}">
                <a16:creationId xmlns:a16="http://schemas.microsoft.com/office/drawing/2014/main" id="{DE717D44-3D1D-4D89-BBE5-D402D52E164D}"/>
              </a:ext>
            </a:extLst>
          </p:cNvPr>
          <p:cNvPicPr>
            <a:picLocks noGrp="1" noChangeAspect="1"/>
          </p:cNvPicPr>
          <p:nvPr>
            <p:ph type="pic" sz="quarter" idx="15"/>
          </p:nvPr>
        </p:nvPicPr>
        <p:blipFill>
          <a:blip r:embed="rId3"/>
          <a:srcRect t="6856" b="6856"/>
          <a:stretch>
            <a:fillRect/>
          </a:stretch>
        </p:blipFill>
        <p:spPr/>
      </p:pic>
    </p:spTree>
    <p:extLst>
      <p:ext uri="{BB962C8B-B14F-4D97-AF65-F5344CB8AC3E}">
        <p14:creationId xmlns:p14="http://schemas.microsoft.com/office/powerpoint/2010/main" val="3766803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3F70E9-6111-446A-BD49-B6A996FA030D}"/>
              </a:ext>
            </a:extLst>
          </p:cNvPr>
          <p:cNvSpPr>
            <a:spLocks noGrp="1"/>
          </p:cNvSpPr>
          <p:nvPr>
            <p:ph type="title"/>
          </p:nvPr>
        </p:nvSpPr>
        <p:spPr/>
        <p:txBody>
          <a:bodyPr>
            <a:normAutofit fontScale="90000"/>
          </a:bodyPr>
          <a:lstStyle/>
          <a:p>
            <a:r>
              <a:rPr lang="en-US" dirty="0"/>
              <a:t>Anti Tobacco Awareness Campaign</a:t>
            </a:r>
          </a:p>
        </p:txBody>
      </p:sp>
      <p:sp>
        <p:nvSpPr>
          <p:cNvPr id="8" name="Text Placeholder 7">
            <a:extLst>
              <a:ext uri="{FF2B5EF4-FFF2-40B4-BE49-F238E27FC236}">
                <a16:creationId xmlns:a16="http://schemas.microsoft.com/office/drawing/2014/main" id="{7F9E6494-1485-4A3D-8CD3-31B5FAC16899}"/>
              </a:ext>
            </a:extLst>
          </p:cNvPr>
          <p:cNvSpPr>
            <a:spLocks noGrp="1"/>
          </p:cNvSpPr>
          <p:nvPr>
            <p:ph type="body" idx="14"/>
          </p:nvPr>
        </p:nvSpPr>
        <p:spPr>
          <a:xfrm>
            <a:off x="6894591" y="2782958"/>
            <a:ext cx="4482996" cy="2839214"/>
          </a:xfrm>
        </p:spPr>
        <p:txBody>
          <a:bodyPr>
            <a:normAutofit/>
          </a:bodyPr>
          <a:lstStyle/>
          <a:p>
            <a:pPr marL="0" indent="0">
              <a:buNone/>
            </a:pPr>
            <a:r>
              <a:rPr lang="en-IN" dirty="0">
                <a:solidFill>
                  <a:schemeClr val="bg2"/>
                </a:solidFill>
              </a:rPr>
              <a:t>12 NSS volunteers of Ram Lal Anand College conducted an anti-tobacco awareness campaign in order to raise attention to the widespread prevalence of tobacco use and its negative health effects. Around 30-35 people of various age groups gathered where everyone took a pledge to never consume tobacco in their life volunteers. The volunteers interacted with people and told them about the various harms caused by tobacco consumption. Team of our volunteers were able to put forward some impact for the betterment of the society, as there were a lot of people who actually understood the gravity of the situation. Creating a small difference is what it takes!</a:t>
            </a:r>
          </a:p>
        </p:txBody>
      </p:sp>
      <p:sp>
        <p:nvSpPr>
          <p:cNvPr id="4" name="Slide Number Placeholder 3">
            <a:extLst>
              <a:ext uri="{FF2B5EF4-FFF2-40B4-BE49-F238E27FC236}">
                <a16:creationId xmlns:a16="http://schemas.microsoft.com/office/drawing/2014/main" id="{F9EB9F42-DBAC-4200-A2A6-96F4D943EB76}"/>
              </a:ext>
            </a:extLst>
          </p:cNvPr>
          <p:cNvSpPr>
            <a:spLocks noGrp="1"/>
          </p:cNvSpPr>
          <p:nvPr>
            <p:ph type="sldNum" sz="quarter" idx="12"/>
          </p:nvPr>
        </p:nvSpPr>
        <p:spPr/>
        <p:txBody>
          <a:bodyPr/>
          <a:lstStyle/>
          <a:p>
            <a:fld id="{8D581BC7-E183-40DB-AC97-C19EA4EB8894}" type="slidenum">
              <a:rPr lang="en-US" smtClean="0"/>
              <a:pPr/>
              <a:t>6</a:t>
            </a:fld>
            <a:endParaRPr lang="en-US" dirty="0"/>
          </a:p>
        </p:txBody>
      </p:sp>
      <p:pic>
        <p:nvPicPr>
          <p:cNvPr id="7" name="Picture Placeholder 6">
            <a:extLst>
              <a:ext uri="{FF2B5EF4-FFF2-40B4-BE49-F238E27FC236}">
                <a16:creationId xmlns:a16="http://schemas.microsoft.com/office/drawing/2014/main" id="{94D17AF2-39CE-42FA-8F34-B414F72ADF2C}"/>
              </a:ext>
            </a:extLst>
          </p:cNvPr>
          <p:cNvPicPr>
            <a:picLocks noGrp="1" noChangeAspect="1"/>
          </p:cNvPicPr>
          <p:nvPr>
            <p:ph type="pic" sz="quarter" idx="15"/>
          </p:nvPr>
        </p:nvPicPr>
        <p:blipFill>
          <a:blip r:embed="rId2"/>
          <a:srcRect l="4112" r="4112"/>
          <a:stretch>
            <a:fillRect/>
          </a:stretch>
        </p:blipFill>
        <p:spPr/>
      </p:pic>
      <p:pic>
        <p:nvPicPr>
          <p:cNvPr id="10" name="Picture 9">
            <a:extLst>
              <a:ext uri="{FF2B5EF4-FFF2-40B4-BE49-F238E27FC236}">
                <a16:creationId xmlns:a16="http://schemas.microsoft.com/office/drawing/2014/main" id="{BA4B62D8-D6F2-40C5-B849-D1E76E11A107}"/>
              </a:ext>
            </a:extLst>
          </p:cNvPr>
          <p:cNvPicPr>
            <a:picLocks noChangeAspect="1"/>
          </p:cNvPicPr>
          <p:nvPr/>
        </p:nvPicPr>
        <p:blipFill>
          <a:blip r:embed="rId3"/>
          <a:stretch>
            <a:fillRect/>
          </a:stretch>
        </p:blipFill>
        <p:spPr>
          <a:xfrm>
            <a:off x="271893" y="230715"/>
            <a:ext cx="897763" cy="899527"/>
          </a:xfrm>
          <a:prstGeom prst="rect">
            <a:avLst/>
          </a:prstGeom>
        </p:spPr>
      </p:pic>
    </p:spTree>
    <p:extLst>
      <p:ext uri="{BB962C8B-B14F-4D97-AF65-F5344CB8AC3E}">
        <p14:creationId xmlns:p14="http://schemas.microsoft.com/office/powerpoint/2010/main" val="202239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1E61A3-1D57-4708-B548-E59863785D2E}"/>
              </a:ext>
            </a:extLst>
          </p:cNvPr>
          <p:cNvSpPr>
            <a:spLocks noGrp="1"/>
          </p:cNvSpPr>
          <p:nvPr>
            <p:ph type="title"/>
          </p:nvPr>
        </p:nvSpPr>
        <p:spPr/>
        <p:txBody>
          <a:bodyPr/>
          <a:lstStyle/>
          <a:p>
            <a:r>
              <a:rPr lang="en-US" dirty="0"/>
              <a:t>Creative Teams</a:t>
            </a:r>
          </a:p>
        </p:txBody>
      </p:sp>
      <p:sp>
        <p:nvSpPr>
          <p:cNvPr id="8" name="Text Placeholder 7">
            <a:extLst>
              <a:ext uri="{FF2B5EF4-FFF2-40B4-BE49-F238E27FC236}">
                <a16:creationId xmlns:a16="http://schemas.microsoft.com/office/drawing/2014/main" id="{FA2259AB-530E-4F31-A710-6CF0B478F1C7}"/>
              </a:ext>
            </a:extLst>
          </p:cNvPr>
          <p:cNvSpPr>
            <a:spLocks noGrp="1"/>
          </p:cNvSpPr>
          <p:nvPr>
            <p:ph type="body" idx="30"/>
          </p:nvPr>
        </p:nvSpPr>
        <p:spPr>
          <a:xfrm>
            <a:off x="6096000" y="2406951"/>
            <a:ext cx="5311245" cy="2248846"/>
          </a:xfrm>
        </p:spPr>
        <p:txBody>
          <a:bodyPr>
            <a:normAutofit/>
          </a:bodyPr>
          <a:lstStyle/>
          <a:p>
            <a:r>
              <a:rPr lang="en-US" sz="1600" dirty="0">
                <a:solidFill>
                  <a:schemeClr val="bg2"/>
                </a:solidFill>
              </a:rPr>
              <a:t>Social Media</a:t>
            </a:r>
          </a:p>
          <a:p>
            <a:r>
              <a:rPr lang="en-US" sz="1600" dirty="0">
                <a:solidFill>
                  <a:schemeClr val="bg2"/>
                </a:solidFill>
              </a:rPr>
              <a:t>Content Writing</a:t>
            </a:r>
          </a:p>
          <a:p>
            <a:r>
              <a:rPr lang="en-US" sz="1600" dirty="0">
                <a:solidFill>
                  <a:schemeClr val="bg2"/>
                </a:solidFill>
              </a:rPr>
              <a:t>Graphic Designing</a:t>
            </a:r>
          </a:p>
          <a:p>
            <a:r>
              <a:rPr lang="en-US" sz="1600" dirty="0">
                <a:solidFill>
                  <a:schemeClr val="bg2"/>
                </a:solidFill>
              </a:rPr>
              <a:t>Event Planning</a:t>
            </a:r>
          </a:p>
          <a:p>
            <a:r>
              <a:rPr lang="en-US" sz="1600" dirty="0">
                <a:solidFill>
                  <a:schemeClr val="bg2"/>
                </a:solidFill>
              </a:rPr>
              <a:t>Anchoring</a:t>
            </a:r>
          </a:p>
        </p:txBody>
      </p:sp>
      <p:sp>
        <p:nvSpPr>
          <p:cNvPr id="4" name="Slide Number Placeholder 3">
            <a:extLst>
              <a:ext uri="{FF2B5EF4-FFF2-40B4-BE49-F238E27FC236}">
                <a16:creationId xmlns:a16="http://schemas.microsoft.com/office/drawing/2014/main" id="{98CB8384-B0BB-4EA8-B9C0-C29BC90FA28C}"/>
              </a:ext>
            </a:extLst>
          </p:cNvPr>
          <p:cNvSpPr>
            <a:spLocks noGrp="1"/>
          </p:cNvSpPr>
          <p:nvPr>
            <p:ph type="sldNum" sz="quarter" idx="12"/>
          </p:nvPr>
        </p:nvSpPr>
        <p:spPr/>
        <p:txBody>
          <a:bodyPr/>
          <a:lstStyle/>
          <a:p>
            <a:fld id="{8D581BC7-E183-40DB-AC97-C19EA4EB8894}" type="slidenum">
              <a:rPr lang="en-US" smtClean="0"/>
              <a:pPr/>
              <a:t>7</a:t>
            </a:fld>
            <a:endParaRPr lang="en-US" dirty="0"/>
          </a:p>
        </p:txBody>
      </p:sp>
      <p:pic>
        <p:nvPicPr>
          <p:cNvPr id="7" name="Picture Placeholder 6">
            <a:extLst>
              <a:ext uri="{FF2B5EF4-FFF2-40B4-BE49-F238E27FC236}">
                <a16:creationId xmlns:a16="http://schemas.microsoft.com/office/drawing/2014/main" id="{7F86A97E-129F-49A1-B7B3-6F4E187D872B}"/>
              </a:ext>
            </a:extLst>
          </p:cNvPr>
          <p:cNvPicPr>
            <a:picLocks noGrp="1" noChangeAspect="1"/>
          </p:cNvPicPr>
          <p:nvPr>
            <p:ph type="pic" sz="quarter" idx="14"/>
          </p:nvPr>
        </p:nvPicPr>
        <p:blipFill rotWithShape="1">
          <a:blip r:embed="rId2"/>
          <a:srcRect l="1344" t="433" r="20658" b="-433"/>
          <a:stretch/>
        </p:blipFill>
        <p:spPr>
          <a:xfrm>
            <a:off x="3315505" y="1976894"/>
            <a:ext cx="1819656" cy="3108960"/>
          </a:xfrm>
        </p:spPr>
      </p:pic>
      <p:pic>
        <p:nvPicPr>
          <p:cNvPr id="12" name="Picture Placeholder 11">
            <a:extLst>
              <a:ext uri="{FF2B5EF4-FFF2-40B4-BE49-F238E27FC236}">
                <a16:creationId xmlns:a16="http://schemas.microsoft.com/office/drawing/2014/main" id="{A6BC892F-DE45-4871-ABEA-04411543B447}"/>
              </a:ext>
            </a:extLst>
          </p:cNvPr>
          <p:cNvPicPr>
            <a:picLocks noGrp="1" noChangeAspect="1"/>
          </p:cNvPicPr>
          <p:nvPr>
            <p:ph type="pic" sz="quarter" idx="31"/>
          </p:nvPr>
        </p:nvPicPr>
        <p:blipFill>
          <a:blip r:embed="rId3"/>
          <a:srcRect t="16840" b="16840"/>
          <a:stretch>
            <a:fillRect/>
          </a:stretch>
        </p:blipFill>
        <p:spPr/>
      </p:pic>
      <p:pic>
        <p:nvPicPr>
          <p:cNvPr id="15" name="Picture 14">
            <a:extLst>
              <a:ext uri="{FF2B5EF4-FFF2-40B4-BE49-F238E27FC236}">
                <a16:creationId xmlns:a16="http://schemas.microsoft.com/office/drawing/2014/main" id="{58C6170F-75AC-4E73-AD31-BE31A89C3705}"/>
              </a:ext>
            </a:extLst>
          </p:cNvPr>
          <p:cNvPicPr>
            <a:picLocks noChangeAspect="1"/>
          </p:cNvPicPr>
          <p:nvPr/>
        </p:nvPicPr>
        <p:blipFill>
          <a:blip r:embed="rId4"/>
          <a:stretch>
            <a:fillRect/>
          </a:stretch>
        </p:blipFill>
        <p:spPr>
          <a:xfrm>
            <a:off x="271893" y="230715"/>
            <a:ext cx="897763" cy="899527"/>
          </a:xfrm>
          <a:prstGeom prst="rect">
            <a:avLst/>
          </a:prstGeom>
        </p:spPr>
      </p:pic>
    </p:spTree>
    <p:extLst>
      <p:ext uri="{BB962C8B-B14F-4D97-AF65-F5344CB8AC3E}">
        <p14:creationId xmlns:p14="http://schemas.microsoft.com/office/powerpoint/2010/main" val="576207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6457C-A61F-46C0-8266-0BBA6BBC7C57}"/>
              </a:ext>
            </a:extLst>
          </p:cNvPr>
          <p:cNvSpPr>
            <a:spLocks noGrp="1"/>
          </p:cNvSpPr>
          <p:nvPr>
            <p:ph type="title"/>
          </p:nvPr>
        </p:nvSpPr>
        <p:spPr/>
        <p:txBody>
          <a:bodyPr/>
          <a:lstStyle/>
          <a:p>
            <a:r>
              <a:rPr lang="en-US" dirty="0"/>
              <a:t>What can you Expect?</a:t>
            </a:r>
          </a:p>
        </p:txBody>
      </p:sp>
      <p:sp>
        <p:nvSpPr>
          <p:cNvPr id="3" name="Text Placeholder 2">
            <a:extLst>
              <a:ext uri="{FF2B5EF4-FFF2-40B4-BE49-F238E27FC236}">
                <a16:creationId xmlns:a16="http://schemas.microsoft.com/office/drawing/2014/main" id="{60D16957-8228-4166-804F-C65671955AFC}"/>
              </a:ext>
            </a:extLst>
          </p:cNvPr>
          <p:cNvSpPr>
            <a:spLocks noGrp="1"/>
          </p:cNvSpPr>
          <p:nvPr>
            <p:ph type="body" idx="1"/>
          </p:nvPr>
        </p:nvSpPr>
        <p:spPr>
          <a:xfrm>
            <a:off x="826770" y="3148315"/>
            <a:ext cx="2589369" cy="2098138"/>
          </a:xfrm>
        </p:spPr>
        <p:txBody>
          <a:bodyPr/>
          <a:lstStyle/>
          <a:p>
            <a:r>
              <a:rPr lang="en-US" dirty="0"/>
              <a:t>Why should you join NSS?</a:t>
            </a:r>
          </a:p>
        </p:txBody>
      </p:sp>
      <p:sp>
        <p:nvSpPr>
          <p:cNvPr id="8" name="Text Placeholder 7">
            <a:extLst>
              <a:ext uri="{FF2B5EF4-FFF2-40B4-BE49-F238E27FC236}">
                <a16:creationId xmlns:a16="http://schemas.microsoft.com/office/drawing/2014/main" id="{0035A84C-449C-4CF8-B16B-6646515E7532}"/>
              </a:ext>
            </a:extLst>
          </p:cNvPr>
          <p:cNvSpPr>
            <a:spLocks noGrp="1"/>
          </p:cNvSpPr>
          <p:nvPr>
            <p:ph type="body" sz="quarter" idx="26"/>
          </p:nvPr>
        </p:nvSpPr>
        <p:spPr/>
        <p:txBody>
          <a:bodyPr/>
          <a:lstStyle/>
          <a:p>
            <a:r>
              <a:rPr lang="en-US" dirty="0"/>
              <a:t>1</a:t>
            </a:r>
          </a:p>
        </p:txBody>
      </p:sp>
      <p:sp>
        <p:nvSpPr>
          <p:cNvPr id="13" name="Text Placeholder 12">
            <a:extLst>
              <a:ext uri="{FF2B5EF4-FFF2-40B4-BE49-F238E27FC236}">
                <a16:creationId xmlns:a16="http://schemas.microsoft.com/office/drawing/2014/main" id="{D62CB705-FC11-48C5-A459-495475D0B55E}"/>
              </a:ext>
            </a:extLst>
          </p:cNvPr>
          <p:cNvSpPr>
            <a:spLocks noGrp="1"/>
          </p:cNvSpPr>
          <p:nvPr>
            <p:ph type="body" idx="32"/>
          </p:nvPr>
        </p:nvSpPr>
        <p:spPr/>
        <p:txBody>
          <a:bodyPr>
            <a:normAutofit fontScale="85000" lnSpcReduction="10000"/>
          </a:bodyPr>
          <a:lstStyle/>
          <a:p>
            <a:r>
              <a:rPr lang="en-US" dirty="0"/>
              <a:t>Wide Range of Events</a:t>
            </a:r>
          </a:p>
        </p:txBody>
      </p:sp>
      <p:sp>
        <p:nvSpPr>
          <p:cNvPr id="12" name="Text Placeholder 11">
            <a:extLst>
              <a:ext uri="{FF2B5EF4-FFF2-40B4-BE49-F238E27FC236}">
                <a16:creationId xmlns:a16="http://schemas.microsoft.com/office/drawing/2014/main" id="{A1B0D2C5-9B7A-45C5-81F4-9E0E8F13E8FB}"/>
              </a:ext>
            </a:extLst>
          </p:cNvPr>
          <p:cNvSpPr>
            <a:spLocks noGrp="1"/>
          </p:cNvSpPr>
          <p:nvPr>
            <p:ph type="body" idx="29"/>
          </p:nvPr>
        </p:nvSpPr>
        <p:spPr>
          <a:xfrm>
            <a:off x="2438400" y="4976186"/>
            <a:ext cx="8423873" cy="537431"/>
          </a:xfrm>
        </p:spPr>
        <p:txBody>
          <a:bodyPr>
            <a:noAutofit/>
          </a:bodyPr>
          <a:lstStyle/>
          <a:p>
            <a:r>
              <a:rPr lang="en-US" sz="2400" dirty="0"/>
              <a:t>And many more national &amp; international camps and programs….</a:t>
            </a:r>
          </a:p>
        </p:txBody>
      </p:sp>
      <p:sp>
        <p:nvSpPr>
          <p:cNvPr id="9" name="Text Placeholder 8">
            <a:extLst>
              <a:ext uri="{FF2B5EF4-FFF2-40B4-BE49-F238E27FC236}">
                <a16:creationId xmlns:a16="http://schemas.microsoft.com/office/drawing/2014/main" id="{6B1A0A9B-D4E2-459E-998F-4F014D0CE155}"/>
              </a:ext>
            </a:extLst>
          </p:cNvPr>
          <p:cNvSpPr>
            <a:spLocks noGrp="1"/>
          </p:cNvSpPr>
          <p:nvPr>
            <p:ph type="body" sz="quarter" idx="28"/>
          </p:nvPr>
        </p:nvSpPr>
        <p:spPr/>
        <p:txBody>
          <a:bodyPr/>
          <a:lstStyle/>
          <a:p>
            <a:r>
              <a:rPr lang="en-US" dirty="0"/>
              <a:t>2</a:t>
            </a:r>
          </a:p>
        </p:txBody>
      </p:sp>
      <p:sp>
        <p:nvSpPr>
          <p:cNvPr id="16" name="Text Placeholder 15">
            <a:extLst>
              <a:ext uri="{FF2B5EF4-FFF2-40B4-BE49-F238E27FC236}">
                <a16:creationId xmlns:a16="http://schemas.microsoft.com/office/drawing/2014/main" id="{C4390C17-C4AE-4DB3-8625-333E382D8160}"/>
              </a:ext>
            </a:extLst>
          </p:cNvPr>
          <p:cNvSpPr>
            <a:spLocks noGrp="1"/>
          </p:cNvSpPr>
          <p:nvPr>
            <p:ph type="body" idx="35"/>
          </p:nvPr>
        </p:nvSpPr>
        <p:spPr/>
        <p:txBody>
          <a:bodyPr>
            <a:normAutofit fontScale="77500" lnSpcReduction="20000"/>
          </a:bodyPr>
          <a:lstStyle/>
          <a:p>
            <a:r>
              <a:rPr lang="en-US" sz="2000" dirty="0"/>
              <a:t>To be a part of social work for society</a:t>
            </a:r>
            <a:endParaRPr lang="en-US" dirty="0"/>
          </a:p>
        </p:txBody>
      </p:sp>
      <p:sp>
        <p:nvSpPr>
          <p:cNvPr id="10" name="Text Placeholder 9">
            <a:extLst>
              <a:ext uri="{FF2B5EF4-FFF2-40B4-BE49-F238E27FC236}">
                <a16:creationId xmlns:a16="http://schemas.microsoft.com/office/drawing/2014/main" id="{67777536-862A-4117-99A6-08D618025F3E}"/>
              </a:ext>
            </a:extLst>
          </p:cNvPr>
          <p:cNvSpPr>
            <a:spLocks noGrp="1"/>
          </p:cNvSpPr>
          <p:nvPr>
            <p:ph type="body" sz="quarter" idx="31"/>
          </p:nvPr>
        </p:nvSpPr>
        <p:spPr/>
        <p:txBody>
          <a:bodyPr/>
          <a:lstStyle/>
          <a:p>
            <a:r>
              <a:rPr lang="en-US" dirty="0"/>
              <a:t>3</a:t>
            </a:r>
          </a:p>
        </p:txBody>
      </p:sp>
      <p:sp>
        <p:nvSpPr>
          <p:cNvPr id="19" name="Text Placeholder 18">
            <a:extLst>
              <a:ext uri="{FF2B5EF4-FFF2-40B4-BE49-F238E27FC236}">
                <a16:creationId xmlns:a16="http://schemas.microsoft.com/office/drawing/2014/main" id="{12F7FE6A-EF99-4A0F-B41B-9EED6BCFB58F}"/>
              </a:ext>
            </a:extLst>
          </p:cNvPr>
          <p:cNvSpPr>
            <a:spLocks noGrp="1"/>
          </p:cNvSpPr>
          <p:nvPr>
            <p:ph type="body" idx="38"/>
          </p:nvPr>
        </p:nvSpPr>
        <p:spPr>
          <a:xfrm>
            <a:off x="9029700" y="2487900"/>
            <a:ext cx="2534827" cy="1156089"/>
          </a:xfrm>
        </p:spPr>
        <p:txBody>
          <a:bodyPr>
            <a:normAutofit/>
          </a:bodyPr>
          <a:lstStyle/>
          <a:p>
            <a:r>
              <a:rPr lang="en-US" sz="1400" dirty="0"/>
              <a:t>Improve your own skill sets with our intra society workshops and seminars</a:t>
            </a:r>
          </a:p>
          <a:p>
            <a:endParaRPr lang="en-US" sz="1400" dirty="0"/>
          </a:p>
          <a:p>
            <a:r>
              <a:rPr lang="en-US" sz="1400" dirty="0"/>
              <a:t>Enhance your CV</a:t>
            </a:r>
          </a:p>
        </p:txBody>
      </p:sp>
      <p:sp>
        <p:nvSpPr>
          <p:cNvPr id="6" name="Slide Number Placeholder 5">
            <a:extLst>
              <a:ext uri="{FF2B5EF4-FFF2-40B4-BE49-F238E27FC236}">
                <a16:creationId xmlns:a16="http://schemas.microsoft.com/office/drawing/2014/main" id="{8277F7BB-ABDC-47FC-A794-3AB13968D04A}"/>
              </a:ext>
            </a:extLst>
          </p:cNvPr>
          <p:cNvSpPr>
            <a:spLocks noGrp="1"/>
          </p:cNvSpPr>
          <p:nvPr>
            <p:ph type="sldNum" sz="quarter" idx="12"/>
          </p:nvPr>
        </p:nvSpPr>
        <p:spPr/>
        <p:txBody>
          <a:bodyPr/>
          <a:lstStyle/>
          <a:p>
            <a:fld id="{8D581BC7-E183-40DB-AC97-C19EA4EB8894}" type="slidenum">
              <a:rPr lang="en-US" smtClean="0"/>
              <a:pPr/>
              <a:t>8</a:t>
            </a:fld>
            <a:endParaRPr lang="en-US" dirty="0"/>
          </a:p>
        </p:txBody>
      </p:sp>
      <p:pic>
        <p:nvPicPr>
          <p:cNvPr id="14" name="Picture 13">
            <a:extLst>
              <a:ext uri="{FF2B5EF4-FFF2-40B4-BE49-F238E27FC236}">
                <a16:creationId xmlns:a16="http://schemas.microsoft.com/office/drawing/2014/main" id="{12308C1B-5896-4C5E-9CFF-9BD2B1CD3C70}"/>
              </a:ext>
            </a:extLst>
          </p:cNvPr>
          <p:cNvPicPr>
            <a:picLocks noChangeAspect="1"/>
          </p:cNvPicPr>
          <p:nvPr/>
        </p:nvPicPr>
        <p:blipFill>
          <a:blip r:embed="rId2"/>
          <a:stretch>
            <a:fillRect/>
          </a:stretch>
        </p:blipFill>
        <p:spPr>
          <a:xfrm>
            <a:off x="271893" y="230715"/>
            <a:ext cx="897763" cy="899527"/>
          </a:xfrm>
          <a:prstGeom prst="rect">
            <a:avLst/>
          </a:prstGeom>
        </p:spPr>
      </p:pic>
    </p:spTree>
    <p:extLst>
      <p:ext uri="{BB962C8B-B14F-4D97-AF65-F5344CB8AC3E}">
        <p14:creationId xmlns:p14="http://schemas.microsoft.com/office/powerpoint/2010/main" val="585841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6C22-D0C4-4D8E-86F7-1A902F1CA7AB}"/>
              </a:ext>
            </a:extLst>
          </p:cNvPr>
          <p:cNvSpPr>
            <a:spLocks noGrp="1"/>
          </p:cNvSpPr>
          <p:nvPr>
            <p:ph type="title"/>
          </p:nvPr>
        </p:nvSpPr>
        <p:spPr/>
        <p:txBody>
          <a:bodyPr>
            <a:normAutofit fontScale="90000"/>
          </a:bodyPr>
          <a:lstStyle/>
          <a:p>
            <a:r>
              <a:rPr lang="en-US" dirty="0"/>
              <a:t>NSS Republic Day Parade Camp:</a:t>
            </a:r>
          </a:p>
        </p:txBody>
      </p:sp>
      <p:sp>
        <p:nvSpPr>
          <p:cNvPr id="7" name="Text Placeholder 6">
            <a:extLst>
              <a:ext uri="{FF2B5EF4-FFF2-40B4-BE49-F238E27FC236}">
                <a16:creationId xmlns:a16="http://schemas.microsoft.com/office/drawing/2014/main" id="{1EBE5B37-5B62-411B-BD45-E04DD958A3F9}"/>
              </a:ext>
            </a:extLst>
          </p:cNvPr>
          <p:cNvSpPr>
            <a:spLocks noGrp="1"/>
          </p:cNvSpPr>
          <p:nvPr>
            <p:ph type="body" idx="14"/>
          </p:nvPr>
        </p:nvSpPr>
        <p:spPr>
          <a:xfrm>
            <a:off x="815721" y="3429000"/>
            <a:ext cx="5009495" cy="2210173"/>
          </a:xfrm>
        </p:spPr>
        <p:txBody>
          <a:bodyPr>
            <a:normAutofit fontScale="92500"/>
          </a:bodyPr>
          <a:lstStyle/>
          <a:p>
            <a:r>
              <a:rPr lang="en-US" sz="1600" dirty="0">
                <a:solidFill>
                  <a:schemeClr val="bg2"/>
                </a:solidFill>
              </a:rPr>
              <a:t>The camp takes place in Delhi between 1st and 31st January every year with 200 NSS selected volunteers who are good in discipline, March-past and cultural activities.</a:t>
            </a:r>
          </a:p>
          <a:p>
            <a:r>
              <a:rPr lang="en-US" sz="1600" dirty="0">
                <a:solidFill>
                  <a:schemeClr val="bg2"/>
                </a:solidFill>
              </a:rPr>
              <a:t>A Contingent of selected NSS volunteers participates in the Republic Day Parade at Rajpath, New Delhi on 26th of January every year in accordance with the guidelines and requisition of the Ministry of </a:t>
            </a:r>
            <a:r>
              <a:rPr lang="en-US" sz="1600" dirty="0" err="1">
                <a:solidFill>
                  <a:schemeClr val="bg2"/>
                </a:solidFill>
              </a:rPr>
              <a:t>Defence</a:t>
            </a:r>
            <a:r>
              <a:rPr lang="en-US" sz="1600" dirty="0">
                <a:solidFill>
                  <a:schemeClr val="bg2"/>
                </a:solidFill>
              </a:rPr>
              <a:t>. They also get an opportunity to meet Hon'ble President of India and Prime Minister of India.</a:t>
            </a:r>
            <a:endParaRPr lang="en-IN" sz="1600" dirty="0">
              <a:solidFill>
                <a:schemeClr val="bg2"/>
              </a:solidFill>
            </a:endParaRPr>
          </a:p>
          <a:p>
            <a:pPr marL="0" indent="0">
              <a:buNone/>
            </a:pPr>
            <a:endParaRPr lang="en-US" sz="1600" dirty="0">
              <a:solidFill>
                <a:schemeClr val="bg2"/>
              </a:solidFill>
            </a:endParaRPr>
          </a:p>
        </p:txBody>
      </p:sp>
      <p:sp>
        <p:nvSpPr>
          <p:cNvPr id="5" name="Slide Number Placeholder 4">
            <a:extLst>
              <a:ext uri="{FF2B5EF4-FFF2-40B4-BE49-F238E27FC236}">
                <a16:creationId xmlns:a16="http://schemas.microsoft.com/office/drawing/2014/main" id="{1C5328BF-D489-4F39-BA27-5AD38E9116D8}"/>
              </a:ext>
            </a:extLst>
          </p:cNvPr>
          <p:cNvSpPr>
            <a:spLocks noGrp="1"/>
          </p:cNvSpPr>
          <p:nvPr>
            <p:ph type="sldNum" sz="quarter" idx="12"/>
          </p:nvPr>
        </p:nvSpPr>
        <p:spPr/>
        <p:txBody>
          <a:bodyPr/>
          <a:lstStyle/>
          <a:p>
            <a:fld id="{8D581BC7-E183-40DB-AC97-C19EA4EB8894}" type="slidenum">
              <a:rPr lang="en-US" smtClean="0"/>
              <a:pPr/>
              <a:t>9</a:t>
            </a:fld>
            <a:endParaRPr lang="en-US" dirty="0"/>
          </a:p>
        </p:txBody>
      </p:sp>
      <p:pic>
        <p:nvPicPr>
          <p:cNvPr id="11" name="Picture 10">
            <a:extLst>
              <a:ext uri="{FF2B5EF4-FFF2-40B4-BE49-F238E27FC236}">
                <a16:creationId xmlns:a16="http://schemas.microsoft.com/office/drawing/2014/main" id="{2C2E7FE6-17CC-484E-B8AB-3D07E4F31FB9}"/>
              </a:ext>
            </a:extLst>
          </p:cNvPr>
          <p:cNvPicPr>
            <a:picLocks noChangeAspect="1"/>
          </p:cNvPicPr>
          <p:nvPr/>
        </p:nvPicPr>
        <p:blipFill>
          <a:blip r:embed="rId2"/>
          <a:stretch>
            <a:fillRect/>
          </a:stretch>
        </p:blipFill>
        <p:spPr>
          <a:xfrm>
            <a:off x="271893" y="230715"/>
            <a:ext cx="897763" cy="899527"/>
          </a:xfrm>
          <a:prstGeom prst="rect">
            <a:avLst/>
          </a:prstGeom>
        </p:spPr>
      </p:pic>
      <p:pic>
        <p:nvPicPr>
          <p:cNvPr id="8" name="Picture Placeholder 7">
            <a:extLst>
              <a:ext uri="{FF2B5EF4-FFF2-40B4-BE49-F238E27FC236}">
                <a16:creationId xmlns:a16="http://schemas.microsoft.com/office/drawing/2014/main" id="{AA2CD766-DE7B-4B3D-AC8E-5DA52ECE77AE}"/>
              </a:ext>
            </a:extLst>
          </p:cNvPr>
          <p:cNvPicPr>
            <a:picLocks noGrp="1" noChangeAspect="1"/>
          </p:cNvPicPr>
          <p:nvPr>
            <p:ph type="pic" sz="quarter" idx="15"/>
          </p:nvPr>
        </p:nvPicPr>
        <p:blipFill>
          <a:blip r:embed="rId3"/>
          <a:srcRect l="13484" r="13484"/>
          <a:stretch>
            <a:fillRect/>
          </a:stretch>
        </p:blipFill>
        <p:spPr/>
      </p:pic>
    </p:spTree>
    <p:extLst>
      <p:ext uri="{BB962C8B-B14F-4D97-AF65-F5344CB8AC3E}">
        <p14:creationId xmlns:p14="http://schemas.microsoft.com/office/powerpoint/2010/main" val="2830765255"/>
      </p:ext>
    </p:extLst>
  </p:cSld>
  <p:clrMapOvr>
    <a:masterClrMapping/>
  </p:clrMapOvr>
</p:sld>
</file>

<file path=ppt/theme/theme1.xml><?xml version="1.0" encoding="utf-8"?>
<a:theme xmlns:a="http://schemas.openxmlformats.org/drawingml/2006/main" name="Office Theme">
  <a:themeElements>
    <a:clrScheme name="Custom 12">
      <a:dk1>
        <a:srgbClr val="00BBBB"/>
      </a:dk1>
      <a:lt1>
        <a:srgbClr val="000000"/>
      </a:lt1>
      <a:dk2>
        <a:srgbClr val="999999"/>
      </a:dk2>
      <a:lt2>
        <a:srgbClr val="FFFFFF"/>
      </a:lt2>
      <a:accent1>
        <a:srgbClr val="004448"/>
      </a:accent1>
      <a:accent2>
        <a:srgbClr val="482845"/>
      </a:accent2>
      <a:accent3>
        <a:srgbClr val="7A0000"/>
      </a:accent3>
      <a:accent4>
        <a:srgbClr val="969959"/>
      </a:accent4>
      <a:accent5>
        <a:srgbClr val="225B5F"/>
      </a:accent5>
      <a:accent6>
        <a:srgbClr val="3D8C41"/>
      </a:accent6>
      <a:hlink>
        <a:srgbClr val="7F7F7F"/>
      </a:hlink>
      <a:folHlink>
        <a:srgbClr val="7F7F7F"/>
      </a:folHlink>
    </a:clrScheme>
    <a:fontScheme name="Custom 13">
      <a:majorFont>
        <a:latin typeface="Gill Sans M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56488565_Futuristic pitch deck_AAS_v4" id="{81C854B4-8588-4171-B50E-9B042741D072}" vid="{97BC3161-E59E-4E12-8009-4336211748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2965D8-9C19-4E48-8421-5D6B21FC44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26A944-A9F4-4295-9B5E-C397EB1318B9}">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1743C61-8CA7-48FF-B2A3-6055DA854C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Futuristic pitch deck</Template>
  <TotalTime>0</TotalTime>
  <Words>851</Words>
  <Application>Microsoft Office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Courier New</vt:lpstr>
      <vt:lpstr>Gill Sans MT</vt:lpstr>
      <vt:lpstr>Segoe UI</vt:lpstr>
      <vt:lpstr>Segoe UI Light</vt:lpstr>
      <vt:lpstr>Segoe UI Semibold</vt:lpstr>
      <vt:lpstr>Tahoma</vt:lpstr>
      <vt:lpstr>Office Theme</vt:lpstr>
      <vt:lpstr>National Service Scheme</vt:lpstr>
      <vt:lpstr>ABOUT US</vt:lpstr>
      <vt:lpstr>Objectives of NSS</vt:lpstr>
      <vt:lpstr>Events &amp; Activities</vt:lpstr>
      <vt:lpstr>JJ Camp Vaccination Awareness Drive</vt:lpstr>
      <vt:lpstr>Anti Tobacco Awareness Campaign</vt:lpstr>
      <vt:lpstr>Creative Teams</vt:lpstr>
      <vt:lpstr>What can you Expect?</vt:lpstr>
      <vt:lpstr>NSS Republic Day Parade Camp:</vt:lpstr>
      <vt:lpstr>National Integration Camp (NIC)</vt:lpstr>
      <vt:lpstr>Adventure Camp:</vt:lpstr>
      <vt:lpstr>What do we Expect?</vt:lpstr>
      <vt:lpstr>Achievements: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2021-11-21T10:11:50Z</dcterms:created>
  <dcterms:modified xsi:type="dcterms:W3CDTF">2021-11-21T11:42:37Z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